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87" r:id="rId1"/>
  </p:sldMasterIdLst>
  <p:notesMasterIdLst>
    <p:notesMasterId r:id="rId123"/>
  </p:notesMasterIdLst>
  <p:sldIdLst>
    <p:sldId id="262" r:id="rId2"/>
    <p:sldId id="507" r:id="rId3"/>
    <p:sldId id="263" r:id="rId4"/>
    <p:sldId id="522" r:id="rId5"/>
    <p:sldId id="513" r:id="rId6"/>
    <p:sldId id="516" r:id="rId7"/>
    <p:sldId id="517" r:id="rId8"/>
    <p:sldId id="265" r:id="rId9"/>
    <p:sldId id="514" r:id="rId10"/>
    <p:sldId id="515" r:id="rId11"/>
    <p:sldId id="518" r:id="rId12"/>
    <p:sldId id="256" r:id="rId13"/>
    <p:sldId id="520" r:id="rId14"/>
    <p:sldId id="521" r:id="rId15"/>
    <p:sldId id="523" r:id="rId16"/>
    <p:sldId id="524" r:id="rId17"/>
    <p:sldId id="525" r:id="rId18"/>
    <p:sldId id="526" r:id="rId19"/>
    <p:sldId id="527" r:id="rId20"/>
    <p:sldId id="528" r:id="rId21"/>
    <p:sldId id="553" r:id="rId22"/>
    <p:sldId id="535" r:id="rId23"/>
    <p:sldId id="529" r:id="rId24"/>
    <p:sldId id="533" r:id="rId25"/>
    <p:sldId id="534" r:id="rId26"/>
    <p:sldId id="554" r:id="rId27"/>
    <p:sldId id="536" r:id="rId28"/>
    <p:sldId id="546" r:id="rId29"/>
    <p:sldId id="542" r:id="rId30"/>
    <p:sldId id="543" r:id="rId31"/>
    <p:sldId id="539" r:id="rId32"/>
    <p:sldId id="552" r:id="rId33"/>
    <p:sldId id="540" r:id="rId34"/>
    <p:sldId id="547" r:id="rId35"/>
    <p:sldId id="550" r:id="rId36"/>
    <p:sldId id="548" r:id="rId37"/>
    <p:sldId id="549" r:id="rId38"/>
    <p:sldId id="541" r:id="rId39"/>
    <p:sldId id="555" r:id="rId40"/>
    <p:sldId id="556" r:id="rId41"/>
    <p:sldId id="557" r:id="rId42"/>
    <p:sldId id="559" r:id="rId43"/>
    <p:sldId id="560" r:id="rId44"/>
    <p:sldId id="562" r:id="rId45"/>
    <p:sldId id="561" r:id="rId46"/>
    <p:sldId id="563" r:id="rId47"/>
    <p:sldId id="564" r:id="rId48"/>
    <p:sldId id="565" r:id="rId49"/>
    <p:sldId id="566" r:id="rId50"/>
    <p:sldId id="567" r:id="rId51"/>
    <p:sldId id="568" r:id="rId52"/>
    <p:sldId id="569" r:id="rId53"/>
    <p:sldId id="570" r:id="rId54"/>
    <p:sldId id="571" r:id="rId55"/>
    <p:sldId id="572" r:id="rId56"/>
    <p:sldId id="573" r:id="rId57"/>
    <p:sldId id="574" r:id="rId58"/>
    <p:sldId id="575" r:id="rId59"/>
    <p:sldId id="576" r:id="rId60"/>
    <p:sldId id="577" r:id="rId61"/>
    <p:sldId id="578" r:id="rId62"/>
    <p:sldId id="579" r:id="rId63"/>
    <p:sldId id="580" r:id="rId64"/>
    <p:sldId id="583" r:id="rId65"/>
    <p:sldId id="585" r:id="rId66"/>
    <p:sldId id="586" r:id="rId67"/>
    <p:sldId id="587" r:id="rId68"/>
    <p:sldId id="588" r:id="rId69"/>
    <p:sldId id="589" r:id="rId70"/>
    <p:sldId id="591" r:id="rId71"/>
    <p:sldId id="590" r:id="rId72"/>
    <p:sldId id="594" r:id="rId73"/>
    <p:sldId id="595" r:id="rId74"/>
    <p:sldId id="592" r:id="rId75"/>
    <p:sldId id="596" r:id="rId76"/>
    <p:sldId id="593" r:id="rId77"/>
    <p:sldId id="530" r:id="rId78"/>
    <p:sldId id="599" r:id="rId79"/>
    <p:sldId id="600" r:id="rId80"/>
    <p:sldId id="601" r:id="rId81"/>
    <p:sldId id="597" r:id="rId82"/>
    <p:sldId id="605" r:id="rId83"/>
    <p:sldId id="606" r:id="rId84"/>
    <p:sldId id="603" r:id="rId85"/>
    <p:sldId id="607" r:id="rId86"/>
    <p:sldId id="608" r:id="rId87"/>
    <p:sldId id="609" r:id="rId88"/>
    <p:sldId id="610" r:id="rId89"/>
    <p:sldId id="611" r:id="rId90"/>
    <p:sldId id="612" r:id="rId91"/>
    <p:sldId id="613" r:id="rId92"/>
    <p:sldId id="614" r:id="rId93"/>
    <p:sldId id="615" r:id="rId94"/>
    <p:sldId id="619" r:id="rId95"/>
    <p:sldId id="620" r:id="rId96"/>
    <p:sldId id="618" r:id="rId97"/>
    <p:sldId id="622" r:id="rId98"/>
    <p:sldId id="623" r:id="rId99"/>
    <p:sldId id="621" r:id="rId100"/>
    <p:sldId id="625" r:id="rId101"/>
    <p:sldId id="626" r:id="rId102"/>
    <p:sldId id="627" r:id="rId103"/>
    <p:sldId id="628" r:id="rId104"/>
    <p:sldId id="629" r:id="rId105"/>
    <p:sldId id="630" r:id="rId106"/>
    <p:sldId id="633" r:id="rId107"/>
    <p:sldId id="634" r:id="rId108"/>
    <p:sldId id="635" r:id="rId109"/>
    <p:sldId id="638" r:id="rId110"/>
    <p:sldId id="602" r:id="rId111"/>
    <p:sldId id="641" r:id="rId112"/>
    <p:sldId id="642" r:id="rId113"/>
    <p:sldId id="640" r:id="rId114"/>
    <p:sldId id="551" r:id="rId115"/>
    <p:sldId id="639" r:id="rId116"/>
    <p:sldId id="531" r:id="rId117"/>
    <p:sldId id="519" r:id="rId118"/>
    <p:sldId id="532" r:id="rId119"/>
    <p:sldId id="510" r:id="rId120"/>
    <p:sldId id="511" r:id="rId121"/>
    <p:sldId id="512" r:id="rId122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5B0D"/>
    <a:srgbClr val="DA580B"/>
    <a:srgbClr val="31509A"/>
    <a:srgbClr val="CCC1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268" d="100"/>
          <a:sy n="268" d="100"/>
        </p:scale>
        <p:origin x="-96" y="-568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notesMaster" Target="notesMasters/notesMaster1.xml"/><Relationship Id="rId124" Type="http://schemas.openxmlformats.org/officeDocument/2006/relationships/printerSettings" Target="printerSettings/printerSettings1.bin"/><Relationship Id="rId125" Type="http://schemas.openxmlformats.org/officeDocument/2006/relationships/presProps" Target="presProps.xml"/><Relationship Id="rId126" Type="http://schemas.openxmlformats.org/officeDocument/2006/relationships/viewProps" Target="viewProps.xml"/><Relationship Id="rId127" Type="http://schemas.openxmlformats.org/officeDocument/2006/relationships/theme" Target="theme/theme1.xml"/><Relationship Id="rId128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00" Type="http://schemas.openxmlformats.org/officeDocument/2006/relationships/slide" Target="slides/slide99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0358F11-7EA6-4D44-A891-10BFAECB9563}" type="doc">
      <dgm:prSet loTypeId="urn:microsoft.com/office/officeart/2005/8/layout/hierarchy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ED4F8B5-0C24-2F48-BF24-3464DB03E89D}">
      <dgm:prSet phldrT="[Text]"/>
      <dgm:spPr/>
      <dgm:t>
        <a:bodyPr/>
        <a:lstStyle/>
        <a:p>
          <a:r>
            <a:rPr lang="en-US" dirty="0" smtClean="0"/>
            <a:t>App</a:t>
          </a:r>
          <a:endParaRPr lang="en-US" dirty="0"/>
        </a:p>
      </dgm:t>
    </dgm:pt>
    <dgm:pt modelId="{0A98D979-1786-6444-997C-FC1407CE0F63}" type="parTrans" cxnId="{FDF438F9-41FC-AB4E-885E-6573E48275F5}">
      <dgm:prSet/>
      <dgm:spPr/>
      <dgm:t>
        <a:bodyPr/>
        <a:lstStyle/>
        <a:p>
          <a:endParaRPr lang="en-US"/>
        </a:p>
      </dgm:t>
    </dgm:pt>
    <dgm:pt modelId="{25708027-E081-5241-BE64-0F2B7EB3E437}" type="sibTrans" cxnId="{FDF438F9-41FC-AB4E-885E-6573E48275F5}">
      <dgm:prSet/>
      <dgm:spPr/>
      <dgm:t>
        <a:bodyPr/>
        <a:lstStyle/>
        <a:p>
          <a:endParaRPr lang="en-US"/>
        </a:p>
      </dgm:t>
    </dgm:pt>
    <dgm:pt modelId="{37418B6F-C2FA-3340-9923-C6C7FBDC7541}">
      <dgm:prSet phldrT="[Text]"/>
      <dgm:spPr/>
      <dgm:t>
        <a:bodyPr/>
        <a:lstStyle/>
        <a:p>
          <a:r>
            <a:rPr lang="en-US" dirty="0" smtClean="0"/>
            <a:t>UI</a:t>
          </a:r>
          <a:endParaRPr lang="en-US" dirty="0"/>
        </a:p>
      </dgm:t>
    </dgm:pt>
    <dgm:pt modelId="{53A1FD2A-ECFC-C245-828A-E4B98E1F42AE}" type="parTrans" cxnId="{399E6056-D4A6-B14E-BB58-891F4B99940D}">
      <dgm:prSet/>
      <dgm:spPr/>
      <dgm:t>
        <a:bodyPr/>
        <a:lstStyle/>
        <a:p>
          <a:endParaRPr lang="en-US"/>
        </a:p>
      </dgm:t>
    </dgm:pt>
    <dgm:pt modelId="{4DAF4B32-1FCA-6F47-BAE0-51779354591D}" type="sibTrans" cxnId="{399E6056-D4A6-B14E-BB58-891F4B99940D}">
      <dgm:prSet/>
      <dgm:spPr/>
      <dgm:t>
        <a:bodyPr/>
        <a:lstStyle/>
        <a:p>
          <a:endParaRPr lang="en-US"/>
        </a:p>
      </dgm:t>
    </dgm:pt>
    <dgm:pt modelId="{AAC06B4D-94B7-5A4E-8AC8-80B28E750CE9}">
      <dgm:prSet phldrT="[Text]"/>
      <dgm:spPr/>
      <dgm:t>
        <a:bodyPr/>
        <a:lstStyle/>
        <a:p>
          <a:r>
            <a:rPr lang="en-US" dirty="0" smtClean="0"/>
            <a:t>Storage</a:t>
          </a:r>
          <a:endParaRPr lang="en-US" dirty="0"/>
        </a:p>
      </dgm:t>
    </dgm:pt>
    <dgm:pt modelId="{A025413C-F9BF-4848-A29D-A37A5E9DD32B}" type="parTrans" cxnId="{7504EF17-771B-CF40-A5B0-FA4DAE6003C2}">
      <dgm:prSet/>
      <dgm:spPr/>
      <dgm:t>
        <a:bodyPr/>
        <a:lstStyle/>
        <a:p>
          <a:endParaRPr lang="en-US"/>
        </a:p>
      </dgm:t>
    </dgm:pt>
    <dgm:pt modelId="{9E5CE171-C509-354C-BFEB-21F2C65C91FB}" type="sibTrans" cxnId="{7504EF17-771B-CF40-A5B0-FA4DAE6003C2}">
      <dgm:prSet/>
      <dgm:spPr/>
      <dgm:t>
        <a:bodyPr/>
        <a:lstStyle/>
        <a:p>
          <a:endParaRPr lang="en-US"/>
        </a:p>
      </dgm:t>
    </dgm:pt>
    <dgm:pt modelId="{0DA6156E-130D-D747-8B91-2395E7816C9C}">
      <dgm:prSet phldrT="[Text]"/>
      <dgm:spPr/>
      <dgm:t>
        <a:bodyPr/>
        <a:lstStyle/>
        <a:p>
          <a:r>
            <a:rPr lang="en-US" dirty="0" smtClean="0"/>
            <a:t>Compute</a:t>
          </a:r>
          <a:endParaRPr lang="en-US" dirty="0"/>
        </a:p>
      </dgm:t>
    </dgm:pt>
    <dgm:pt modelId="{2EA097C3-A543-8B4A-9644-E9A6162F4338}" type="parTrans" cxnId="{57C46CAC-2C10-304B-A2C4-E4194D4D5437}">
      <dgm:prSet/>
      <dgm:spPr/>
      <dgm:t>
        <a:bodyPr/>
        <a:lstStyle/>
        <a:p>
          <a:endParaRPr lang="en-US"/>
        </a:p>
      </dgm:t>
    </dgm:pt>
    <dgm:pt modelId="{5E52882B-3590-994D-8E2D-74F85F2FF999}" type="sibTrans" cxnId="{57C46CAC-2C10-304B-A2C4-E4194D4D5437}">
      <dgm:prSet/>
      <dgm:spPr/>
      <dgm:t>
        <a:bodyPr/>
        <a:lstStyle/>
        <a:p>
          <a:endParaRPr lang="en-US"/>
        </a:p>
      </dgm:t>
    </dgm:pt>
    <dgm:pt modelId="{3F14A4C6-C149-214F-BF65-AEFDB6D1CD94}">
      <dgm:prSet phldrT="[Text]"/>
      <dgm:spPr/>
      <dgm:t>
        <a:bodyPr/>
        <a:lstStyle/>
        <a:p>
          <a:r>
            <a:rPr lang="en-US" dirty="0" smtClean="0"/>
            <a:t>Common</a:t>
          </a:r>
          <a:endParaRPr lang="en-US" dirty="0"/>
        </a:p>
      </dgm:t>
    </dgm:pt>
    <dgm:pt modelId="{507B002C-BB0E-6343-AB63-6A49F19CCEF6}" type="parTrans" cxnId="{CF4FEB91-BF6C-9E48-81C3-C2370EB4B100}">
      <dgm:prSet/>
      <dgm:spPr/>
      <dgm:t>
        <a:bodyPr/>
        <a:lstStyle/>
        <a:p>
          <a:endParaRPr lang="en-US"/>
        </a:p>
      </dgm:t>
    </dgm:pt>
    <dgm:pt modelId="{EC71DCEF-B3D9-824D-906C-92AE43EA8114}" type="sibTrans" cxnId="{CF4FEB91-BF6C-9E48-81C3-C2370EB4B100}">
      <dgm:prSet/>
      <dgm:spPr/>
      <dgm:t>
        <a:bodyPr/>
        <a:lstStyle/>
        <a:p>
          <a:endParaRPr lang="en-US"/>
        </a:p>
      </dgm:t>
    </dgm:pt>
    <dgm:pt modelId="{C3271D8A-A9B6-CA4E-B6DF-1F69E3B3057F}" type="pres">
      <dgm:prSet presAssocID="{B0358F11-7EA6-4D44-A891-10BFAECB9563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3F6A0827-2255-404F-BF7D-0DBC6080027F}" type="pres">
      <dgm:prSet presAssocID="{AED4F8B5-0C24-2F48-BF24-3464DB03E89D}" presName="hierRoot1" presStyleCnt="0"/>
      <dgm:spPr/>
    </dgm:pt>
    <dgm:pt modelId="{4BBF33B2-C3D6-1247-918B-9E87EB343E96}" type="pres">
      <dgm:prSet presAssocID="{AED4F8B5-0C24-2F48-BF24-3464DB03E89D}" presName="composite" presStyleCnt="0"/>
      <dgm:spPr/>
    </dgm:pt>
    <dgm:pt modelId="{11660B83-DF82-5A46-BC50-E857235CAF74}" type="pres">
      <dgm:prSet presAssocID="{AED4F8B5-0C24-2F48-BF24-3464DB03E89D}" presName="background" presStyleLbl="node0" presStyleIdx="0" presStyleCnt="1"/>
      <dgm:spPr/>
    </dgm:pt>
    <dgm:pt modelId="{29441CB7-F537-1947-87B2-362FFA00158E}" type="pres">
      <dgm:prSet presAssocID="{AED4F8B5-0C24-2F48-BF24-3464DB03E89D}" presName="text" presStyleLbl="fgAcc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248FC3D-1ED4-CB44-A933-D390E20F3E32}" type="pres">
      <dgm:prSet presAssocID="{AED4F8B5-0C24-2F48-BF24-3464DB03E89D}" presName="hierChild2" presStyleCnt="0"/>
      <dgm:spPr/>
    </dgm:pt>
    <dgm:pt modelId="{C21B7274-200E-BE44-934E-51E68789DE36}" type="pres">
      <dgm:prSet presAssocID="{53A1FD2A-ECFC-C245-828A-E4B98E1F42AE}" presName="Name10" presStyleLbl="parChTrans1D2" presStyleIdx="0" presStyleCnt="4"/>
      <dgm:spPr/>
      <dgm:t>
        <a:bodyPr/>
        <a:lstStyle/>
        <a:p>
          <a:endParaRPr lang="en-US"/>
        </a:p>
      </dgm:t>
    </dgm:pt>
    <dgm:pt modelId="{08AA46EA-16FC-5F4F-AB13-34CD91B1EA27}" type="pres">
      <dgm:prSet presAssocID="{37418B6F-C2FA-3340-9923-C6C7FBDC7541}" presName="hierRoot2" presStyleCnt="0"/>
      <dgm:spPr/>
    </dgm:pt>
    <dgm:pt modelId="{DEC27763-C6C1-354D-9479-102E17EEDB91}" type="pres">
      <dgm:prSet presAssocID="{37418B6F-C2FA-3340-9923-C6C7FBDC7541}" presName="composite2" presStyleCnt="0"/>
      <dgm:spPr/>
    </dgm:pt>
    <dgm:pt modelId="{9BD78EE9-C1FB-0043-A5BA-3BD98D5B0DFC}" type="pres">
      <dgm:prSet presAssocID="{37418B6F-C2FA-3340-9923-C6C7FBDC7541}" presName="background2" presStyleLbl="node2" presStyleIdx="0" presStyleCnt="4"/>
      <dgm:spPr/>
    </dgm:pt>
    <dgm:pt modelId="{7011FD04-0D25-C147-9FA5-CD49C741CA99}" type="pres">
      <dgm:prSet presAssocID="{37418B6F-C2FA-3340-9923-C6C7FBDC7541}" presName="text2" presStyleLbl="fgAcc2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48FC16B-CD21-9C4D-B71F-65EBA078F963}" type="pres">
      <dgm:prSet presAssocID="{37418B6F-C2FA-3340-9923-C6C7FBDC7541}" presName="hierChild3" presStyleCnt="0"/>
      <dgm:spPr/>
    </dgm:pt>
    <dgm:pt modelId="{D3DA2932-14A6-BE40-BA6A-100E2B0108A9}" type="pres">
      <dgm:prSet presAssocID="{A025413C-F9BF-4848-A29D-A37A5E9DD32B}" presName="Name10" presStyleLbl="parChTrans1D2" presStyleIdx="1" presStyleCnt="4"/>
      <dgm:spPr/>
      <dgm:t>
        <a:bodyPr/>
        <a:lstStyle/>
        <a:p>
          <a:endParaRPr lang="en-US"/>
        </a:p>
      </dgm:t>
    </dgm:pt>
    <dgm:pt modelId="{CE1C719A-A3B1-7440-A7A3-F5C5FD3C3FA2}" type="pres">
      <dgm:prSet presAssocID="{AAC06B4D-94B7-5A4E-8AC8-80B28E750CE9}" presName="hierRoot2" presStyleCnt="0"/>
      <dgm:spPr/>
    </dgm:pt>
    <dgm:pt modelId="{EAAF5E7B-602F-AB40-95BE-43EA0A175B42}" type="pres">
      <dgm:prSet presAssocID="{AAC06B4D-94B7-5A4E-8AC8-80B28E750CE9}" presName="composite2" presStyleCnt="0"/>
      <dgm:spPr/>
    </dgm:pt>
    <dgm:pt modelId="{F44B1041-05A0-F047-907F-33F3C80A686C}" type="pres">
      <dgm:prSet presAssocID="{AAC06B4D-94B7-5A4E-8AC8-80B28E750CE9}" presName="background2" presStyleLbl="node2" presStyleIdx="1" presStyleCnt="4"/>
      <dgm:spPr/>
    </dgm:pt>
    <dgm:pt modelId="{A5ABA943-0701-7148-894E-06D9292ABFDD}" type="pres">
      <dgm:prSet presAssocID="{AAC06B4D-94B7-5A4E-8AC8-80B28E750CE9}" presName="text2" presStyleLbl="fgAcc2" presStyleIdx="1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3900552-B843-2E42-9EA1-5A64FE82CDC9}" type="pres">
      <dgm:prSet presAssocID="{AAC06B4D-94B7-5A4E-8AC8-80B28E750CE9}" presName="hierChild3" presStyleCnt="0"/>
      <dgm:spPr/>
    </dgm:pt>
    <dgm:pt modelId="{473C94DE-C107-3248-8635-6A88903FA538}" type="pres">
      <dgm:prSet presAssocID="{2EA097C3-A543-8B4A-9644-E9A6162F4338}" presName="Name10" presStyleLbl="parChTrans1D2" presStyleIdx="2" presStyleCnt="4"/>
      <dgm:spPr/>
      <dgm:t>
        <a:bodyPr/>
        <a:lstStyle/>
        <a:p>
          <a:endParaRPr lang="en-US"/>
        </a:p>
      </dgm:t>
    </dgm:pt>
    <dgm:pt modelId="{F180B974-40F0-8042-866B-F7D7155F0B20}" type="pres">
      <dgm:prSet presAssocID="{0DA6156E-130D-D747-8B91-2395E7816C9C}" presName="hierRoot2" presStyleCnt="0"/>
      <dgm:spPr/>
    </dgm:pt>
    <dgm:pt modelId="{FF6A65D6-6742-F742-9DB3-202D6FE8E685}" type="pres">
      <dgm:prSet presAssocID="{0DA6156E-130D-D747-8B91-2395E7816C9C}" presName="composite2" presStyleCnt="0"/>
      <dgm:spPr/>
    </dgm:pt>
    <dgm:pt modelId="{2AD9F464-2E86-4D46-B501-5088B8B6A6B5}" type="pres">
      <dgm:prSet presAssocID="{0DA6156E-130D-D747-8B91-2395E7816C9C}" presName="background2" presStyleLbl="node2" presStyleIdx="2" presStyleCnt="4"/>
      <dgm:spPr/>
    </dgm:pt>
    <dgm:pt modelId="{AB04C458-B6E5-4548-9AD7-CFA0E4B7B523}" type="pres">
      <dgm:prSet presAssocID="{0DA6156E-130D-D747-8B91-2395E7816C9C}" presName="text2" presStyleLbl="fgAcc2" presStyleIdx="2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0EC8B27-D25E-C14C-8135-F554D6A762B7}" type="pres">
      <dgm:prSet presAssocID="{0DA6156E-130D-D747-8B91-2395E7816C9C}" presName="hierChild3" presStyleCnt="0"/>
      <dgm:spPr/>
    </dgm:pt>
    <dgm:pt modelId="{B356AAA3-EC55-AC46-84FF-F56BCF6A87B3}" type="pres">
      <dgm:prSet presAssocID="{507B002C-BB0E-6343-AB63-6A49F19CCEF6}" presName="Name10" presStyleLbl="parChTrans1D2" presStyleIdx="3" presStyleCnt="4"/>
      <dgm:spPr/>
      <dgm:t>
        <a:bodyPr/>
        <a:lstStyle/>
        <a:p>
          <a:endParaRPr lang="en-US"/>
        </a:p>
      </dgm:t>
    </dgm:pt>
    <dgm:pt modelId="{2DC3DBC7-ADA1-E34A-B2D3-B6E04FB0B18C}" type="pres">
      <dgm:prSet presAssocID="{3F14A4C6-C149-214F-BF65-AEFDB6D1CD94}" presName="hierRoot2" presStyleCnt="0"/>
      <dgm:spPr/>
    </dgm:pt>
    <dgm:pt modelId="{D47D7B36-0700-9E40-AF05-67011C3A8959}" type="pres">
      <dgm:prSet presAssocID="{3F14A4C6-C149-214F-BF65-AEFDB6D1CD94}" presName="composite2" presStyleCnt="0"/>
      <dgm:spPr/>
    </dgm:pt>
    <dgm:pt modelId="{F7647130-729F-0845-B3C4-8BECBF2F4F04}" type="pres">
      <dgm:prSet presAssocID="{3F14A4C6-C149-214F-BF65-AEFDB6D1CD94}" presName="background2" presStyleLbl="node2" presStyleIdx="3" presStyleCnt="4"/>
      <dgm:spPr/>
    </dgm:pt>
    <dgm:pt modelId="{5EB1FA05-0163-1742-8B89-347B1FB5D6BB}" type="pres">
      <dgm:prSet presAssocID="{3F14A4C6-C149-214F-BF65-AEFDB6D1CD94}" presName="text2" presStyleLbl="fgAcc2" presStyleIdx="3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F2CD47B-F211-554A-9A4D-14D31D2D7085}" type="pres">
      <dgm:prSet presAssocID="{3F14A4C6-C149-214F-BF65-AEFDB6D1CD94}" presName="hierChild3" presStyleCnt="0"/>
      <dgm:spPr/>
    </dgm:pt>
  </dgm:ptLst>
  <dgm:cxnLst>
    <dgm:cxn modelId="{FA832BE4-4815-2A48-9220-F2B7F57798A3}" type="presOf" srcId="{B0358F11-7EA6-4D44-A891-10BFAECB9563}" destId="{C3271D8A-A9B6-CA4E-B6DF-1F69E3B3057F}" srcOrd="0" destOrd="0" presId="urn:microsoft.com/office/officeart/2005/8/layout/hierarchy1"/>
    <dgm:cxn modelId="{15428C5E-EE68-BC4F-9202-EA010557D94E}" type="presOf" srcId="{AAC06B4D-94B7-5A4E-8AC8-80B28E750CE9}" destId="{A5ABA943-0701-7148-894E-06D9292ABFDD}" srcOrd="0" destOrd="0" presId="urn:microsoft.com/office/officeart/2005/8/layout/hierarchy1"/>
    <dgm:cxn modelId="{BE61586D-0509-2F49-93DC-0FED1C237CAB}" type="presOf" srcId="{3F14A4C6-C149-214F-BF65-AEFDB6D1CD94}" destId="{5EB1FA05-0163-1742-8B89-347B1FB5D6BB}" srcOrd="0" destOrd="0" presId="urn:microsoft.com/office/officeart/2005/8/layout/hierarchy1"/>
    <dgm:cxn modelId="{ECF3FD85-6917-EC43-A07A-8AA42317BAFF}" type="presOf" srcId="{0DA6156E-130D-D747-8B91-2395E7816C9C}" destId="{AB04C458-B6E5-4548-9AD7-CFA0E4B7B523}" srcOrd="0" destOrd="0" presId="urn:microsoft.com/office/officeart/2005/8/layout/hierarchy1"/>
    <dgm:cxn modelId="{57C46CAC-2C10-304B-A2C4-E4194D4D5437}" srcId="{AED4F8B5-0C24-2F48-BF24-3464DB03E89D}" destId="{0DA6156E-130D-D747-8B91-2395E7816C9C}" srcOrd="2" destOrd="0" parTransId="{2EA097C3-A543-8B4A-9644-E9A6162F4338}" sibTransId="{5E52882B-3590-994D-8E2D-74F85F2FF999}"/>
    <dgm:cxn modelId="{CA767256-F509-9D46-8F60-CDB758B419A9}" type="presOf" srcId="{2EA097C3-A543-8B4A-9644-E9A6162F4338}" destId="{473C94DE-C107-3248-8635-6A88903FA538}" srcOrd="0" destOrd="0" presId="urn:microsoft.com/office/officeart/2005/8/layout/hierarchy1"/>
    <dgm:cxn modelId="{FC03B57E-78F4-D94A-8099-909D48DEC13E}" type="presOf" srcId="{AED4F8B5-0C24-2F48-BF24-3464DB03E89D}" destId="{29441CB7-F537-1947-87B2-362FFA00158E}" srcOrd="0" destOrd="0" presId="urn:microsoft.com/office/officeart/2005/8/layout/hierarchy1"/>
    <dgm:cxn modelId="{FDF438F9-41FC-AB4E-885E-6573E48275F5}" srcId="{B0358F11-7EA6-4D44-A891-10BFAECB9563}" destId="{AED4F8B5-0C24-2F48-BF24-3464DB03E89D}" srcOrd="0" destOrd="0" parTransId="{0A98D979-1786-6444-997C-FC1407CE0F63}" sibTransId="{25708027-E081-5241-BE64-0F2B7EB3E437}"/>
    <dgm:cxn modelId="{FB8D3CE0-311C-5542-B818-83CC3E358688}" type="presOf" srcId="{507B002C-BB0E-6343-AB63-6A49F19CCEF6}" destId="{B356AAA3-EC55-AC46-84FF-F56BCF6A87B3}" srcOrd="0" destOrd="0" presId="urn:microsoft.com/office/officeart/2005/8/layout/hierarchy1"/>
    <dgm:cxn modelId="{831FBC1B-6A8F-8E46-946B-1D31EEB732D3}" type="presOf" srcId="{53A1FD2A-ECFC-C245-828A-E4B98E1F42AE}" destId="{C21B7274-200E-BE44-934E-51E68789DE36}" srcOrd="0" destOrd="0" presId="urn:microsoft.com/office/officeart/2005/8/layout/hierarchy1"/>
    <dgm:cxn modelId="{399E6056-D4A6-B14E-BB58-891F4B99940D}" srcId="{AED4F8B5-0C24-2F48-BF24-3464DB03E89D}" destId="{37418B6F-C2FA-3340-9923-C6C7FBDC7541}" srcOrd="0" destOrd="0" parTransId="{53A1FD2A-ECFC-C245-828A-E4B98E1F42AE}" sibTransId="{4DAF4B32-1FCA-6F47-BAE0-51779354591D}"/>
    <dgm:cxn modelId="{FAC8DC7E-7B38-6340-9D4F-5FBAF2FC60AF}" type="presOf" srcId="{37418B6F-C2FA-3340-9923-C6C7FBDC7541}" destId="{7011FD04-0D25-C147-9FA5-CD49C741CA99}" srcOrd="0" destOrd="0" presId="urn:microsoft.com/office/officeart/2005/8/layout/hierarchy1"/>
    <dgm:cxn modelId="{0390AFE3-9D89-A843-ABEC-10D76EF5D0F9}" type="presOf" srcId="{A025413C-F9BF-4848-A29D-A37A5E9DD32B}" destId="{D3DA2932-14A6-BE40-BA6A-100E2B0108A9}" srcOrd="0" destOrd="0" presId="urn:microsoft.com/office/officeart/2005/8/layout/hierarchy1"/>
    <dgm:cxn modelId="{CF4FEB91-BF6C-9E48-81C3-C2370EB4B100}" srcId="{AED4F8B5-0C24-2F48-BF24-3464DB03E89D}" destId="{3F14A4C6-C149-214F-BF65-AEFDB6D1CD94}" srcOrd="3" destOrd="0" parTransId="{507B002C-BB0E-6343-AB63-6A49F19CCEF6}" sibTransId="{EC71DCEF-B3D9-824D-906C-92AE43EA8114}"/>
    <dgm:cxn modelId="{7504EF17-771B-CF40-A5B0-FA4DAE6003C2}" srcId="{AED4F8B5-0C24-2F48-BF24-3464DB03E89D}" destId="{AAC06B4D-94B7-5A4E-8AC8-80B28E750CE9}" srcOrd="1" destOrd="0" parTransId="{A025413C-F9BF-4848-A29D-A37A5E9DD32B}" sibTransId="{9E5CE171-C509-354C-BFEB-21F2C65C91FB}"/>
    <dgm:cxn modelId="{7641E493-21D4-C74D-8C0F-3BA6BFA8D773}" type="presParOf" srcId="{C3271D8A-A9B6-CA4E-B6DF-1F69E3B3057F}" destId="{3F6A0827-2255-404F-BF7D-0DBC6080027F}" srcOrd="0" destOrd="0" presId="urn:microsoft.com/office/officeart/2005/8/layout/hierarchy1"/>
    <dgm:cxn modelId="{4091A4FE-352F-A44C-905E-9E9474240467}" type="presParOf" srcId="{3F6A0827-2255-404F-BF7D-0DBC6080027F}" destId="{4BBF33B2-C3D6-1247-918B-9E87EB343E96}" srcOrd="0" destOrd="0" presId="urn:microsoft.com/office/officeart/2005/8/layout/hierarchy1"/>
    <dgm:cxn modelId="{05BFED19-83CA-CD4F-8F09-6F93D5BAA53E}" type="presParOf" srcId="{4BBF33B2-C3D6-1247-918B-9E87EB343E96}" destId="{11660B83-DF82-5A46-BC50-E857235CAF74}" srcOrd="0" destOrd="0" presId="urn:microsoft.com/office/officeart/2005/8/layout/hierarchy1"/>
    <dgm:cxn modelId="{B7B48233-4D90-F745-9604-5EEF5F5E72F5}" type="presParOf" srcId="{4BBF33B2-C3D6-1247-918B-9E87EB343E96}" destId="{29441CB7-F537-1947-87B2-362FFA00158E}" srcOrd="1" destOrd="0" presId="urn:microsoft.com/office/officeart/2005/8/layout/hierarchy1"/>
    <dgm:cxn modelId="{CFE49BA5-642C-D643-9D06-F3BB3F777433}" type="presParOf" srcId="{3F6A0827-2255-404F-BF7D-0DBC6080027F}" destId="{0248FC3D-1ED4-CB44-A933-D390E20F3E32}" srcOrd="1" destOrd="0" presId="urn:microsoft.com/office/officeart/2005/8/layout/hierarchy1"/>
    <dgm:cxn modelId="{57AE0ED4-0B0D-614A-A436-19BDB3DDC1FA}" type="presParOf" srcId="{0248FC3D-1ED4-CB44-A933-D390E20F3E32}" destId="{C21B7274-200E-BE44-934E-51E68789DE36}" srcOrd="0" destOrd="0" presId="urn:microsoft.com/office/officeart/2005/8/layout/hierarchy1"/>
    <dgm:cxn modelId="{DFE1B9D0-8D97-834F-90A4-403D31146569}" type="presParOf" srcId="{0248FC3D-1ED4-CB44-A933-D390E20F3E32}" destId="{08AA46EA-16FC-5F4F-AB13-34CD91B1EA27}" srcOrd="1" destOrd="0" presId="urn:microsoft.com/office/officeart/2005/8/layout/hierarchy1"/>
    <dgm:cxn modelId="{6AB5C08C-3D9A-6342-A304-7E655C595D0C}" type="presParOf" srcId="{08AA46EA-16FC-5F4F-AB13-34CD91B1EA27}" destId="{DEC27763-C6C1-354D-9479-102E17EEDB91}" srcOrd="0" destOrd="0" presId="urn:microsoft.com/office/officeart/2005/8/layout/hierarchy1"/>
    <dgm:cxn modelId="{DF3A0A68-99FD-CC42-AC83-2F28792D1654}" type="presParOf" srcId="{DEC27763-C6C1-354D-9479-102E17EEDB91}" destId="{9BD78EE9-C1FB-0043-A5BA-3BD98D5B0DFC}" srcOrd="0" destOrd="0" presId="urn:microsoft.com/office/officeart/2005/8/layout/hierarchy1"/>
    <dgm:cxn modelId="{387E8E84-0730-EF46-9A27-A0B9948CE7C7}" type="presParOf" srcId="{DEC27763-C6C1-354D-9479-102E17EEDB91}" destId="{7011FD04-0D25-C147-9FA5-CD49C741CA99}" srcOrd="1" destOrd="0" presId="urn:microsoft.com/office/officeart/2005/8/layout/hierarchy1"/>
    <dgm:cxn modelId="{AB190DB0-198C-184B-B62A-3BE030103C68}" type="presParOf" srcId="{08AA46EA-16FC-5F4F-AB13-34CD91B1EA27}" destId="{548FC16B-CD21-9C4D-B71F-65EBA078F963}" srcOrd="1" destOrd="0" presId="urn:microsoft.com/office/officeart/2005/8/layout/hierarchy1"/>
    <dgm:cxn modelId="{F7EE207D-9161-AD45-A25E-93F1729910D4}" type="presParOf" srcId="{0248FC3D-1ED4-CB44-A933-D390E20F3E32}" destId="{D3DA2932-14A6-BE40-BA6A-100E2B0108A9}" srcOrd="2" destOrd="0" presId="urn:microsoft.com/office/officeart/2005/8/layout/hierarchy1"/>
    <dgm:cxn modelId="{82E110BF-373C-ED41-AB16-9EF902B898D9}" type="presParOf" srcId="{0248FC3D-1ED4-CB44-A933-D390E20F3E32}" destId="{CE1C719A-A3B1-7440-A7A3-F5C5FD3C3FA2}" srcOrd="3" destOrd="0" presId="urn:microsoft.com/office/officeart/2005/8/layout/hierarchy1"/>
    <dgm:cxn modelId="{25DB669D-09A6-B142-9673-4290E8389BD6}" type="presParOf" srcId="{CE1C719A-A3B1-7440-A7A3-F5C5FD3C3FA2}" destId="{EAAF5E7B-602F-AB40-95BE-43EA0A175B42}" srcOrd="0" destOrd="0" presId="urn:microsoft.com/office/officeart/2005/8/layout/hierarchy1"/>
    <dgm:cxn modelId="{5326F6B8-CC8E-DA4D-B5C2-64E8E276C2A9}" type="presParOf" srcId="{EAAF5E7B-602F-AB40-95BE-43EA0A175B42}" destId="{F44B1041-05A0-F047-907F-33F3C80A686C}" srcOrd="0" destOrd="0" presId="urn:microsoft.com/office/officeart/2005/8/layout/hierarchy1"/>
    <dgm:cxn modelId="{DC9CA182-6F6B-6D4F-863B-5F787D0E8E31}" type="presParOf" srcId="{EAAF5E7B-602F-AB40-95BE-43EA0A175B42}" destId="{A5ABA943-0701-7148-894E-06D9292ABFDD}" srcOrd="1" destOrd="0" presId="urn:microsoft.com/office/officeart/2005/8/layout/hierarchy1"/>
    <dgm:cxn modelId="{FD9B5D01-BD1A-C844-B396-A09BE54C33E3}" type="presParOf" srcId="{CE1C719A-A3B1-7440-A7A3-F5C5FD3C3FA2}" destId="{93900552-B843-2E42-9EA1-5A64FE82CDC9}" srcOrd="1" destOrd="0" presId="urn:microsoft.com/office/officeart/2005/8/layout/hierarchy1"/>
    <dgm:cxn modelId="{B9C27136-0336-F647-BF71-03D0B2741B07}" type="presParOf" srcId="{0248FC3D-1ED4-CB44-A933-D390E20F3E32}" destId="{473C94DE-C107-3248-8635-6A88903FA538}" srcOrd="4" destOrd="0" presId="urn:microsoft.com/office/officeart/2005/8/layout/hierarchy1"/>
    <dgm:cxn modelId="{91D9D297-A371-2042-95AA-3BAFC53896B3}" type="presParOf" srcId="{0248FC3D-1ED4-CB44-A933-D390E20F3E32}" destId="{F180B974-40F0-8042-866B-F7D7155F0B20}" srcOrd="5" destOrd="0" presId="urn:microsoft.com/office/officeart/2005/8/layout/hierarchy1"/>
    <dgm:cxn modelId="{6CD77BCC-04D9-7D40-9C6C-09B334AA17C8}" type="presParOf" srcId="{F180B974-40F0-8042-866B-F7D7155F0B20}" destId="{FF6A65D6-6742-F742-9DB3-202D6FE8E685}" srcOrd="0" destOrd="0" presId="urn:microsoft.com/office/officeart/2005/8/layout/hierarchy1"/>
    <dgm:cxn modelId="{08C44190-097E-4149-8CCA-78AC789F4151}" type="presParOf" srcId="{FF6A65D6-6742-F742-9DB3-202D6FE8E685}" destId="{2AD9F464-2E86-4D46-B501-5088B8B6A6B5}" srcOrd="0" destOrd="0" presId="urn:microsoft.com/office/officeart/2005/8/layout/hierarchy1"/>
    <dgm:cxn modelId="{218C411B-BBEA-1C45-8C26-20940AEE2242}" type="presParOf" srcId="{FF6A65D6-6742-F742-9DB3-202D6FE8E685}" destId="{AB04C458-B6E5-4548-9AD7-CFA0E4B7B523}" srcOrd="1" destOrd="0" presId="urn:microsoft.com/office/officeart/2005/8/layout/hierarchy1"/>
    <dgm:cxn modelId="{9ED7DB6C-1467-E24C-B260-D18A88F20B0C}" type="presParOf" srcId="{F180B974-40F0-8042-866B-F7D7155F0B20}" destId="{C0EC8B27-D25E-C14C-8135-F554D6A762B7}" srcOrd="1" destOrd="0" presId="urn:microsoft.com/office/officeart/2005/8/layout/hierarchy1"/>
    <dgm:cxn modelId="{A4D3114B-3EDD-7940-8D64-F79BFD68A9CB}" type="presParOf" srcId="{0248FC3D-1ED4-CB44-A933-D390E20F3E32}" destId="{B356AAA3-EC55-AC46-84FF-F56BCF6A87B3}" srcOrd="6" destOrd="0" presId="urn:microsoft.com/office/officeart/2005/8/layout/hierarchy1"/>
    <dgm:cxn modelId="{53727653-6C18-ED40-B417-72ADE2676F58}" type="presParOf" srcId="{0248FC3D-1ED4-CB44-A933-D390E20F3E32}" destId="{2DC3DBC7-ADA1-E34A-B2D3-B6E04FB0B18C}" srcOrd="7" destOrd="0" presId="urn:microsoft.com/office/officeart/2005/8/layout/hierarchy1"/>
    <dgm:cxn modelId="{3D06472A-192C-9542-9AAB-60EA3A508484}" type="presParOf" srcId="{2DC3DBC7-ADA1-E34A-B2D3-B6E04FB0B18C}" destId="{D47D7B36-0700-9E40-AF05-67011C3A8959}" srcOrd="0" destOrd="0" presId="urn:microsoft.com/office/officeart/2005/8/layout/hierarchy1"/>
    <dgm:cxn modelId="{06E16A9A-72BE-1F46-AC2C-4236E86B2F6D}" type="presParOf" srcId="{D47D7B36-0700-9E40-AF05-67011C3A8959}" destId="{F7647130-729F-0845-B3C4-8BECBF2F4F04}" srcOrd="0" destOrd="0" presId="urn:microsoft.com/office/officeart/2005/8/layout/hierarchy1"/>
    <dgm:cxn modelId="{7BAB3F93-25A9-9741-8827-8F0DEE976206}" type="presParOf" srcId="{D47D7B36-0700-9E40-AF05-67011C3A8959}" destId="{5EB1FA05-0163-1742-8B89-347B1FB5D6BB}" srcOrd="1" destOrd="0" presId="urn:microsoft.com/office/officeart/2005/8/layout/hierarchy1"/>
    <dgm:cxn modelId="{C0716FCD-9AB8-E54B-A1ED-725FE41C45C6}" type="presParOf" srcId="{2DC3DBC7-ADA1-E34A-B2D3-B6E04FB0B18C}" destId="{4F2CD47B-F211-554A-9A4D-14D31D2D7085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B0358F11-7EA6-4D44-A891-10BFAECB9563}" type="doc">
      <dgm:prSet loTypeId="urn:microsoft.com/office/officeart/2005/8/layout/hierarchy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ED4F8B5-0C24-2F48-BF24-3464DB03E89D}">
      <dgm:prSet phldrT="[Text]"/>
      <dgm:spPr/>
      <dgm:t>
        <a:bodyPr/>
        <a:lstStyle/>
        <a:p>
          <a:r>
            <a:rPr lang="en-US" dirty="0" smtClean="0"/>
            <a:t>App</a:t>
          </a:r>
          <a:endParaRPr lang="en-US" dirty="0"/>
        </a:p>
      </dgm:t>
    </dgm:pt>
    <dgm:pt modelId="{0A98D979-1786-6444-997C-FC1407CE0F63}" type="parTrans" cxnId="{FDF438F9-41FC-AB4E-885E-6573E48275F5}">
      <dgm:prSet/>
      <dgm:spPr/>
      <dgm:t>
        <a:bodyPr/>
        <a:lstStyle/>
        <a:p>
          <a:endParaRPr lang="en-US"/>
        </a:p>
      </dgm:t>
    </dgm:pt>
    <dgm:pt modelId="{25708027-E081-5241-BE64-0F2B7EB3E437}" type="sibTrans" cxnId="{FDF438F9-41FC-AB4E-885E-6573E48275F5}">
      <dgm:prSet/>
      <dgm:spPr/>
      <dgm:t>
        <a:bodyPr/>
        <a:lstStyle/>
        <a:p>
          <a:endParaRPr lang="en-US"/>
        </a:p>
      </dgm:t>
    </dgm:pt>
    <dgm:pt modelId="{37418B6F-C2FA-3340-9923-C6C7FBDC7541}">
      <dgm:prSet phldrT="[Text]"/>
      <dgm:spPr/>
      <dgm:t>
        <a:bodyPr/>
        <a:lstStyle/>
        <a:p>
          <a:r>
            <a:rPr lang="en-US" dirty="0" smtClean="0"/>
            <a:t>UI</a:t>
          </a:r>
          <a:endParaRPr lang="en-US" dirty="0"/>
        </a:p>
      </dgm:t>
    </dgm:pt>
    <dgm:pt modelId="{53A1FD2A-ECFC-C245-828A-E4B98E1F42AE}" type="parTrans" cxnId="{399E6056-D4A6-B14E-BB58-891F4B99940D}">
      <dgm:prSet/>
      <dgm:spPr/>
      <dgm:t>
        <a:bodyPr/>
        <a:lstStyle/>
        <a:p>
          <a:endParaRPr lang="en-US"/>
        </a:p>
      </dgm:t>
    </dgm:pt>
    <dgm:pt modelId="{4DAF4B32-1FCA-6F47-BAE0-51779354591D}" type="sibTrans" cxnId="{399E6056-D4A6-B14E-BB58-891F4B99940D}">
      <dgm:prSet/>
      <dgm:spPr/>
      <dgm:t>
        <a:bodyPr/>
        <a:lstStyle/>
        <a:p>
          <a:endParaRPr lang="en-US"/>
        </a:p>
      </dgm:t>
    </dgm:pt>
    <dgm:pt modelId="{AAC06B4D-94B7-5A4E-8AC8-80B28E750CE9}">
      <dgm:prSet phldrT="[Text]"/>
      <dgm:spPr/>
      <dgm:t>
        <a:bodyPr/>
        <a:lstStyle/>
        <a:p>
          <a:r>
            <a:rPr lang="en-US" dirty="0" smtClean="0"/>
            <a:t>Storage</a:t>
          </a:r>
          <a:endParaRPr lang="en-US" dirty="0"/>
        </a:p>
      </dgm:t>
    </dgm:pt>
    <dgm:pt modelId="{A025413C-F9BF-4848-A29D-A37A5E9DD32B}" type="parTrans" cxnId="{7504EF17-771B-CF40-A5B0-FA4DAE6003C2}">
      <dgm:prSet/>
      <dgm:spPr/>
      <dgm:t>
        <a:bodyPr/>
        <a:lstStyle/>
        <a:p>
          <a:endParaRPr lang="en-US"/>
        </a:p>
      </dgm:t>
    </dgm:pt>
    <dgm:pt modelId="{9E5CE171-C509-354C-BFEB-21F2C65C91FB}" type="sibTrans" cxnId="{7504EF17-771B-CF40-A5B0-FA4DAE6003C2}">
      <dgm:prSet/>
      <dgm:spPr/>
      <dgm:t>
        <a:bodyPr/>
        <a:lstStyle/>
        <a:p>
          <a:endParaRPr lang="en-US"/>
        </a:p>
      </dgm:t>
    </dgm:pt>
    <dgm:pt modelId="{0DA6156E-130D-D747-8B91-2395E7816C9C}">
      <dgm:prSet phldrT="[Text]"/>
      <dgm:spPr/>
      <dgm:t>
        <a:bodyPr/>
        <a:lstStyle/>
        <a:p>
          <a:r>
            <a:rPr lang="en-US" dirty="0" smtClean="0"/>
            <a:t>Compute</a:t>
          </a:r>
          <a:endParaRPr lang="en-US" dirty="0"/>
        </a:p>
      </dgm:t>
    </dgm:pt>
    <dgm:pt modelId="{2EA097C3-A543-8B4A-9644-E9A6162F4338}" type="parTrans" cxnId="{57C46CAC-2C10-304B-A2C4-E4194D4D5437}">
      <dgm:prSet/>
      <dgm:spPr/>
      <dgm:t>
        <a:bodyPr/>
        <a:lstStyle/>
        <a:p>
          <a:endParaRPr lang="en-US"/>
        </a:p>
      </dgm:t>
    </dgm:pt>
    <dgm:pt modelId="{5E52882B-3590-994D-8E2D-74F85F2FF999}" type="sibTrans" cxnId="{57C46CAC-2C10-304B-A2C4-E4194D4D5437}">
      <dgm:prSet/>
      <dgm:spPr/>
      <dgm:t>
        <a:bodyPr/>
        <a:lstStyle/>
        <a:p>
          <a:endParaRPr lang="en-US"/>
        </a:p>
      </dgm:t>
    </dgm:pt>
    <dgm:pt modelId="{3F14A4C6-C149-214F-BF65-AEFDB6D1CD94}">
      <dgm:prSet phldrT="[Text]"/>
      <dgm:spPr/>
      <dgm:t>
        <a:bodyPr/>
        <a:lstStyle/>
        <a:p>
          <a:r>
            <a:rPr lang="en-US" dirty="0" smtClean="0"/>
            <a:t>Common</a:t>
          </a:r>
          <a:endParaRPr lang="en-US" dirty="0"/>
        </a:p>
      </dgm:t>
    </dgm:pt>
    <dgm:pt modelId="{507B002C-BB0E-6343-AB63-6A49F19CCEF6}" type="parTrans" cxnId="{CF4FEB91-BF6C-9E48-81C3-C2370EB4B100}">
      <dgm:prSet/>
      <dgm:spPr/>
      <dgm:t>
        <a:bodyPr/>
        <a:lstStyle/>
        <a:p>
          <a:endParaRPr lang="en-US"/>
        </a:p>
      </dgm:t>
    </dgm:pt>
    <dgm:pt modelId="{EC71DCEF-B3D9-824D-906C-92AE43EA8114}" type="sibTrans" cxnId="{CF4FEB91-BF6C-9E48-81C3-C2370EB4B100}">
      <dgm:prSet/>
      <dgm:spPr/>
      <dgm:t>
        <a:bodyPr/>
        <a:lstStyle/>
        <a:p>
          <a:endParaRPr lang="en-US"/>
        </a:p>
      </dgm:t>
    </dgm:pt>
    <dgm:pt modelId="{9EE2346F-6A51-5944-9A52-076264C25D50}">
      <dgm:prSet phldrT="[Text]"/>
      <dgm:spPr/>
      <dgm:t>
        <a:bodyPr/>
        <a:lstStyle/>
        <a:p>
          <a:r>
            <a:rPr lang="en-US" dirty="0" smtClean="0"/>
            <a:t>GUI</a:t>
          </a:r>
          <a:endParaRPr lang="en-US" dirty="0"/>
        </a:p>
      </dgm:t>
    </dgm:pt>
    <dgm:pt modelId="{367FA2DE-00E2-984A-A9CA-6E45042C84E5}" type="parTrans" cxnId="{49FF052B-8AB5-674B-ACEF-1F5A3D9049EB}">
      <dgm:prSet/>
      <dgm:spPr/>
      <dgm:t>
        <a:bodyPr/>
        <a:lstStyle/>
        <a:p>
          <a:endParaRPr lang="en-US"/>
        </a:p>
      </dgm:t>
    </dgm:pt>
    <dgm:pt modelId="{B2B18006-042E-4147-A420-5EFF159E0A0F}" type="sibTrans" cxnId="{49FF052B-8AB5-674B-ACEF-1F5A3D9049EB}">
      <dgm:prSet/>
      <dgm:spPr/>
      <dgm:t>
        <a:bodyPr/>
        <a:lstStyle/>
        <a:p>
          <a:endParaRPr lang="en-US"/>
        </a:p>
      </dgm:t>
    </dgm:pt>
    <dgm:pt modelId="{5FA88A73-B40C-2044-A671-A999F0E74566}">
      <dgm:prSet phldrT="[Text]"/>
      <dgm:spPr/>
      <dgm:t>
        <a:bodyPr/>
        <a:lstStyle/>
        <a:p>
          <a:r>
            <a:rPr lang="en-US" dirty="0" smtClean="0"/>
            <a:t>Text</a:t>
          </a:r>
          <a:endParaRPr lang="en-US" dirty="0"/>
        </a:p>
      </dgm:t>
    </dgm:pt>
    <dgm:pt modelId="{D12DC33D-C62E-3C4C-863F-00D8DC472D70}" type="parTrans" cxnId="{EEA24803-2F02-5F49-BD15-5F3329975146}">
      <dgm:prSet/>
      <dgm:spPr/>
      <dgm:t>
        <a:bodyPr/>
        <a:lstStyle/>
        <a:p>
          <a:endParaRPr lang="en-US"/>
        </a:p>
      </dgm:t>
    </dgm:pt>
    <dgm:pt modelId="{953C55A9-133F-B54C-8006-91D59D46EC64}" type="sibTrans" cxnId="{EEA24803-2F02-5F49-BD15-5F3329975146}">
      <dgm:prSet/>
      <dgm:spPr/>
      <dgm:t>
        <a:bodyPr/>
        <a:lstStyle/>
        <a:p>
          <a:endParaRPr lang="en-US"/>
        </a:p>
      </dgm:t>
    </dgm:pt>
    <dgm:pt modelId="{C41F7DC8-8F91-B049-8687-CEBD93AF02A1}">
      <dgm:prSet phldrT="[Text]"/>
      <dgm:spPr/>
      <dgm:t>
        <a:bodyPr/>
        <a:lstStyle/>
        <a:p>
          <a:r>
            <a:rPr lang="en-US" dirty="0" smtClean="0"/>
            <a:t>File</a:t>
          </a:r>
          <a:endParaRPr lang="en-US" dirty="0"/>
        </a:p>
      </dgm:t>
    </dgm:pt>
    <dgm:pt modelId="{997C7102-2934-1448-A43A-0A0EC1BA066F}" type="parTrans" cxnId="{6C028B7B-E0F7-4843-B162-8F83964117C3}">
      <dgm:prSet/>
      <dgm:spPr/>
      <dgm:t>
        <a:bodyPr/>
        <a:lstStyle/>
        <a:p>
          <a:endParaRPr lang="en-US"/>
        </a:p>
      </dgm:t>
    </dgm:pt>
    <dgm:pt modelId="{045EAFFF-6183-BB42-B475-9CD7FE3F4677}" type="sibTrans" cxnId="{6C028B7B-E0F7-4843-B162-8F83964117C3}">
      <dgm:prSet/>
      <dgm:spPr/>
      <dgm:t>
        <a:bodyPr/>
        <a:lstStyle/>
        <a:p>
          <a:endParaRPr lang="en-US"/>
        </a:p>
      </dgm:t>
    </dgm:pt>
    <dgm:pt modelId="{CCE0E727-2693-2D4E-BBA5-A6011FA304A3}">
      <dgm:prSet phldrT="[Text]"/>
      <dgm:spPr/>
      <dgm:t>
        <a:bodyPr/>
        <a:lstStyle/>
        <a:p>
          <a:r>
            <a:rPr lang="en-US" dirty="0" smtClean="0"/>
            <a:t>Net</a:t>
          </a:r>
          <a:endParaRPr lang="en-US" dirty="0"/>
        </a:p>
      </dgm:t>
    </dgm:pt>
    <dgm:pt modelId="{B0B8D180-BFFC-E943-9AEC-6F6130F96E16}" type="parTrans" cxnId="{A849F5C8-E4D0-9249-B552-6DCA33D0FBB2}">
      <dgm:prSet/>
      <dgm:spPr/>
      <dgm:t>
        <a:bodyPr/>
        <a:lstStyle/>
        <a:p>
          <a:endParaRPr lang="en-US"/>
        </a:p>
      </dgm:t>
    </dgm:pt>
    <dgm:pt modelId="{99C0DB62-1AE3-004B-95E1-4E67D1E8D69B}" type="sibTrans" cxnId="{A849F5C8-E4D0-9249-B552-6DCA33D0FBB2}">
      <dgm:prSet/>
      <dgm:spPr/>
      <dgm:t>
        <a:bodyPr/>
        <a:lstStyle/>
        <a:p>
          <a:endParaRPr lang="en-US"/>
        </a:p>
      </dgm:t>
    </dgm:pt>
    <dgm:pt modelId="{C3271D8A-A9B6-CA4E-B6DF-1F69E3B3057F}" type="pres">
      <dgm:prSet presAssocID="{B0358F11-7EA6-4D44-A891-10BFAECB9563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3F6A0827-2255-404F-BF7D-0DBC6080027F}" type="pres">
      <dgm:prSet presAssocID="{AED4F8B5-0C24-2F48-BF24-3464DB03E89D}" presName="hierRoot1" presStyleCnt="0"/>
      <dgm:spPr/>
    </dgm:pt>
    <dgm:pt modelId="{4BBF33B2-C3D6-1247-918B-9E87EB343E96}" type="pres">
      <dgm:prSet presAssocID="{AED4F8B5-0C24-2F48-BF24-3464DB03E89D}" presName="composite" presStyleCnt="0"/>
      <dgm:spPr/>
    </dgm:pt>
    <dgm:pt modelId="{11660B83-DF82-5A46-BC50-E857235CAF74}" type="pres">
      <dgm:prSet presAssocID="{AED4F8B5-0C24-2F48-BF24-3464DB03E89D}" presName="background" presStyleLbl="node0" presStyleIdx="0" presStyleCnt="1"/>
      <dgm:spPr/>
    </dgm:pt>
    <dgm:pt modelId="{29441CB7-F537-1947-87B2-362FFA00158E}" type="pres">
      <dgm:prSet presAssocID="{AED4F8B5-0C24-2F48-BF24-3464DB03E89D}" presName="text" presStyleLbl="fgAcc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248FC3D-1ED4-CB44-A933-D390E20F3E32}" type="pres">
      <dgm:prSet presAssocID="{AED4F8B5-0C24-2F48-BF24-3464DB03E89D}" presName="hierChild2" presStyleCnt="0"/>
      <dgm:spPr/>
    </dgm:pt>
    <dgm:pt modelId="{C21B7274-200E-BE44-934E-51E68789DE36}" type="pres">
      <dgm:prSet presAssocID="{53A1FD2A-ECFC-C245-828A-E4B98E1F42AE}" presName="Name10" presStyleLbl="parChTrans1D2" presStyleIdx="0" presStyleCnt="4"/>
      <dgm:spPr/>
      <dgm:t>
        <a:bodyPr/>
        <a:lstStyle/>
        <a:p>
          <a:endParaRPr lang="en-US"/>
        </a:p>
      </dgm:t>
    </dgm:pt>
    <dgm:pt modelId="{08AA46EA-16FC-5F4F-AB13-34CD91B1EA27}" type="pres">
      <dgm:prSet presAssocID="{37418B6F-C2FA-3340-9923-C6C7FBDC7541}" presName="hierRoot2" presStyleCnt="0"/>
      <dgm:spPr/>
    </dgm:pt>
    <dgm:pt modelId="{DEC27763-C6C1-354D-9479-102E17EEDB91}" type="pres">
      <dgm:prSet presAssocID="{37418B6F-C2FA-3340-9923-C6C7FBDC7541}" presName="composite2" presStyleCnt="0"/>
      <dgm:spPr/>
    </dgm:pt>
    <dgm:pt modelId="{9BD78EE9-C1FB-0043-A5BA-3BD98D5B0DFC}" type="pres">
      <dgm:prSet presAssocID="{37418B6F-C2FA-3340-9923-C6C7FBDC7541}" presName="background2" presStyleLbl="node2" presStyleIdx="0" presStyleCnt="4"/>
      <dgm:spPr/>
    </dgm:pt>
    <dgm:pt modelId="{7011FD04-0D25-C147-9FA5-CD49C741CA99}" type="pres">
      <dgm:prSet presAssocID="{37418B6F-C2FA-3340-9923-C6C7FBDC7541}" presName="text2" presStyleLbl="fgAcc2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48FC16B-CD21-9C4D-B71F-65EBA078F963}" type="pres">
      <dgm:prSet presAssocID="{37418B6F-C2FA-3340-9923-C6C7FBDC7541}" presName="hierChild3" presStyleCnt="0"/>
      <dgm:spPr/>
    </dgm:pt>
    <dgm:pt modelId="{30D8696B-39E5-C245-BEE8-804EB0D6EE95}" type="pres">
      <dgm:prSet presAssocID="{367FA2DE-00E2-984A-A9CA-6E45042C84E5}" presName="Name17" presStyleLbl="parChTrans1D3" presStyleIdx="0" presStyleCnt="4"/>
      <dgm:spPr/>
      <dgm:t>
        <a:bodyPr/>
        <a:lstStyle/>
        <a:p>
          <a:endParaRPr lang="en-US"/>
        </a:p>
      </dgm:t>
    </dgm:pt>
    <dgm:pt modelId="{CEE4660B-6A3A-2143-A8C4-249F8C459255}" type="pres">
      <dgm:prSet presAssocID="{9EE2346F-6A51-5944-9A52-076264C25D50}" presName="hierRoot3" presStyleCnt="0"/>
      <dgm:spPr/>
    </dgm:pt>
    <dgm:pt modelId="{62373B57-3440-C44E-A49D-10011C9431AC}" type="pres">
      <dgm:prSet presAssocID="{9EE2346F-6A51-5944-9A52-076264C25D50}" presName="composite3" presStyleCnt="0"/>
      <dgm:spPr/>
    </dgm:pt>
    <dgm:pt modelId="{790C149E-6A7C-8D4D-A2B9-59C002E82A4E}" type="pres">
      <dgm:prSet presAssocID="{9EE2346F-6A51-5944-9A52-076264C25D50}" presName="background3" presStyleLbl="node3" presStyleIdx="0" presStyleCnt="4"/>
      <dgm:spPr/>
    </dgm:pt>
    <dgm:pt modelId="{44D805DE-38C0-6940-B8BA-5D1B3BB5C992}" type="pres">
      <dgm:prSet presAssocID="{9EE2346F-6A51-5944-9A52-076264C25D50}" presName="text3" presStyleLbl="fgAcc3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7B2B89B-56AC-2147-BCEE-36DAEE8930FA}" type="pres">
      <dgm:prSet presAssocID="{9EE2346F-6A51-5944-9A52-076264C25D50}" presName="hierChild4" presStyleCnt="0"/>
      <dgm:spPr/>
    </dgm:pt>
    <dgm:pt modelId="{46275560-3F4C-5D43-A51E-D5676C980ADA}" type="pres">
      <dgm:prSet presAssocID="{D12DC33D-C62E-3C4C-863F-00D8DC472D70}" presName="Name17" presStyleLbl="parChTrans1D3" presStyleIdx="1" presStyleCnt="4"/>
      <dgm:spPr/>
      <dgm:t>
        <a:bodyPr/>
        <a:lstStyle/>
        <a:p>
          <a:endParaRPr lang="en-US"/>
        </a:p>
      </dgm:t>
    </dgm:pt>
    <dgm:pt modelId="{F199D8F7-67A2-5A43-8AF1-01561EC55C08}" type="pres">
      <dgm:prSet presAssocID="{5FA88A73-B40C-2044-A671-A999F0E74566}" presName="hierRoot3" presStyleCnt="0"/>
      <dgm:spPr/>
    </dgm:pt>
    <dgm:pt modelId="{97DF5AD0-E210-704E-9965-5B474B26CBE9}" type="pres">
      <dgm:prSet presAssocID="{5FA88A73-B40C-2044-A671-A999F0E74566}" presName="composite3" presStyleCnt="0"/>
      <dgm:spPr/>
    </dgm:pt>
    <dgm:pt modelId="{03AB9858-8E5B-954B-9E55-04C3C6A10343}" type="pres">
      <dgm:prSet presAssocID="{5FA88A73-B40C-2044-A671-A999F0E74566}" presName="background3" presStyleLbl="node3" presStyleIdx="1" presStyleCnt="4"/>
      <dgm:spPr/>
    </dgm:pt>
    <dgm:pt modelId="{4FE8292F-2408-0246-8DD0-4924AB2C9CE5}" type="pres">
      <dgm:prSet presAssocID="{5FA88A73-B40C-2044-A671-A999F0E74566}" presName="text3" presStyleLbl="fgAcc3" presStyleIdx="1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6EB6284-DB6D-7B43-8239-109A0A219A6C}" type="pres">
      <dgm:prSet presAssocID="{5FA88A73-B40C-2044-A671-A999F0E74566}" presName="hierChild4" presStyleCnt="0"/>
      <dgm:spPr/>
    </dgm:pt>
    <dgm:pt modelId="{D3DA2932-14A6-BE40-BA6A-100E2B0108A9}" type="pres">
      <dgm:prSet presAssocID="{A025413C-F9BF-4848-A29D-A37A5E9DD32B}" presName="Name10" presStyleLbl="parChTrans1D2" presStyleIdx="1" presStyleCnt="4"/>
      <dgm:spPr/>
      <dgm:t>
        <a:bodyPr/>
        <a:lstStyle/>
        <a:p>
          <a:endParaRPr lang="en-US"/>
        </a:p>
      </dgm:t>
    </dgm:pt>
    <dgm:pt modelId="{CE1C719A-A3B1-7440-A7A3-F5C5FD3C3FA2}" type="pres">
      <dgm:prSet presAssocID="{AAC06B4D-94B7-5A4E-8AC8-80B28E750CE9}" presName="hierRoot2" presStyleCnt="0"/>
      <dgm:spPr/>
    </dgm:pt>
    <dgm:pt modelId="{EAAF5E7B-602F-AB40-95BE-43EA0A175B42}" type="pres">
      <dgm:prSet presAssocID="{AAC06B4D-94B7-5A4E-8AC8-80B28E750CE9}" presName="composite2" presStyleCnt="0"/>
      <dgm:spPr/>
    </dgm:pt>
    <dgm:pt modelId="{F44B1041-05A0-F047-907F-33F3C80A686C}" type="pres">
      <dgm:prSet presAssocID="{AAC06B4D-94B7-5A4E-8AC8-80B28E750CE9}" presName="background2" presStyleLbl="node2" presStyleIdx="1" presStyleCnt="4"/>
      <dgm:spPr/>
    </dgm:pt>
    <dgm:pt modelId="{A5ABA943-0701-7148-894E-06D9292ABFDD}" type="pres">
      <dgm:prSet presAssocID="{AAC06B4D-94B7-5A4E-8AC8-80B28E750CE9}" presName="text2" presStyleLbl="fgAcc2" presStyleIdx="1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3900552-B843-2E42-9EA1-5A64FE82CDC9}" type="pres">
      <dgm:prSet presAssocID="{AAC06B4D-94B7-5A4E-8AC8-80B28E750CE9}" presName="hierChild3" presStyleCnt="0"/>
      <dgm:spPr/>
    </dgm:pt>
    <dgm:pt modelId="{5EF80847-83A9-2645-9E3C-99DFFA7CBFAF}" type="pres">
      <dgm:prSet presAssocID="{997C7102-2934-1448-A43A-0A0EC1BA066F}" presName="Name17" presStyleLbl="parChTrans1D3" presStyleIdx="2" presStyleCnt="4"/>
      <dgm:spPr/>
      <dgm:t>
        <a:bodyPr/>
        <a:lstStyle/>
        <a:p>
          <a:endParaRPr lang="en-US"/>
        </a:p>
      </dgm:t>
    </dgm:pt>
    <dgm:pt modelId="{5267ADB5-A6C8-5A4D-A8D5-EF9A17CAD8A1}" type="pres">
      <dgm:prSet presAssocID="{C41F7DC8-8F91-B049-8687-CEBD93AF02A1}" presName="hierRoot3" presStyleCnt="0"/>
      <dgm:spPr/>
    </dgm:pt>
    <dgm:pt modelId="{AFF92D3F-778C-A849-9241-7BEEB0CD0730}" type="pres">
      <dgm:prSet presAssocID="{C41F7DC8-8F91-B049-8687-CEBD93AF02A1}" presName="composite3" presStyleCnt="0"/>
      <dgm:spPr/>
    </dgm:pt>
    <dgm:pt modelId="{6B2F0C62-7A8E-1A41-ABAA-0AB6C9C2F2FC}" type="pres">
      <dgm:prSet presAssocID="{C41F7DC8-8F91-B049-8687-CEBD93AF02A1}" presName="background3" presStyleLbl="node3" presStyleIdx="2" presStyleCnt="4"/>
      <dgm:spPr/>
    </dgm:pt>
    <dgm:pt modelId="{4716C6B0-A684-3F42-A389-E732619C5CEB}" type="pres">
      <dgm:prSet presAssocID="{C41F7DC8-8F91-B049-8687-CEBD93AF02A1}" presName="text3" presStyleLbl="fgAcc3" presStyleIdx="2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17BD21E-DC06-EF41-8BCA-788CBA4095FA}" type="pres">
      <dgm:prSet presAssocID="{C41F7DC8-8F91-B049-8687-CEBD93AF02A1}" presName="hierChild4" presStyleCnt="0"/>
      <dgm:spPr/>
    </dgm:pt>
    <dgm:pt modelId="{860C8FDA-7576-BB44-A8AF-FE057F7D1501}" type="pres">
      <dgm:prSet presAssocID="{B0B8D180-BFFC-E943-9AEC-6F6130F96E16}" presName="Name17" presStyleLbl="parChTrans1D3" presStyleIdx="3" presStyleCnt="4"/>
      <dgm:spPr/>
      <dgm:t>
        <a:bodyPr/>
        <a:lstStyle/>
        <a:p>
          <a:endParaRPr lang="en-US"/>
        </a:p>
      </dgm:t>
    </dgm:pt>
    <dgm:pt modelId="{06C245F4-220A-6A4E-8E34-7C87026868CF}" type="pres">
      <dgm:prSet presAssocID="{CCE0E727-2693-2D4E-BBA5-A6011FA304A3}" presName="hierRoot3" presStyleCnt="0"/>
      <dgm:spPr/>
    </dgm:pt>
    <dgm:pt modelId="{4D566879-A599-0D47-A13A-CB4A2F8D3800}" type="pres">
      <dgm:prSet presAssocID="{CCE0E727-2693-2D4E-BBA5-A6011FA304A3}" presName="composite3" presStyleCnt="0"/>
      <dgm:spPr/>
    </dgm:pt>
    <dgm:pt modelId="{A631D117-802B-824C-A780-0CB51D7CBAB2}" type="pres">
      <dgm:prSet presAssocID="{CCE0E727-2693-2D4E-BBA5-A6011FA304A3}" presName="background3" presStyleLbl="node3" presStyleIdx="3" presStyleCnt="4"/>
      <dgm:spPr/>
    </dgm:pt>
    <dgm:pt modelId="{4D804B66-DCD2-134E-9173-382C6A1A1396}" type="pres">
      <dgm:prSet presAssocID="{CCE0E727-2693-2D4E-BBA5-A6011FA304A3}" presName="text3" presStyleLbl="fgAcc3" presStyleIdx="3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F98D65A-CDED-234C-9CDD-302DF82B28E8}" type="pres">
      <dgm:prSet presAssocID="{CCE0E727-2693-2D4E-BBA5-A6011FA304A3}" presName="hierChild4" presStyleCnt="0"/>
      <dgm:spPr/>
    </dgm:pt>
    <dgm:pt modelId="{473C94DE-C107-3248-8635-6A88903FA538}" type="pres">
      <dgm:prSet presAssocID="{2EA097C3-A543-8B4A-9644-E9A6162F4338}" presName="Name10" presStyleLbl="parChTrans1D2" presStyleIdx="2" presStyleCnt="4"/>
      <dgm:spPr/>
      <dgm:t>
        <a:bodyPr/>
        <a:lstStyle/>
        <a:p>
          <a:endParaRPr lang="en-US"/>
        </a:p>
      </dgm:t>
    </dgm:pt>
    <dgm:pt modelId="{F180B974-40F0-8042-866B-F7D7155F0B20}" type="pres">
      <dgm:prSet presAssocID="{0DA6156E-130D-D747-8B91-2395E7816C9C}" presName="hierRoot2" presStyleCnt="0"/>
      <dgm:spPr/>
    </dgm:pt>
    <dgm:pt modelId="{FF6A65D6-6742-F742-9DB3-202D6FE8E685}" type="pres">
      <dgm:prSet presAssocID="{0DA6156E-130D-D747-8B91-2395E7816C9C}" presName="composite2" presStyleCnt="0"/>
      <dgm:spPr/>
    </dgm:pt>
    <dgm:pt modelId="{2AD9F464-2E86-4D46-B501-5088B8B6A6B5}" type="pres">
      <dgm:prSet presAssocID="{0DA6156E-130D-D747-8B91-2395E7816C9C}" presName="background2" presStyleLbl="node2" presStyleIdx="2" presStyleCnt="4"/>
      <dgm:spPr/>
    </dgm:pt>
    <dgm:pt modelId="{AB04C458-B6E5-4548-9AD7-CFA0E4B7B523}" type="pres">
      <dgm:prSet presAssocID="{0DA6156E-130D-D747-8B91-2395E7816C9C}" presName="text2" presStyleLbl="fgAcc2" presStyleIdx="2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0EC8B27-D25E-C14C-8135-F554D6A762B7}" type="pres">
      <dgm:prSet presAssocID="{0DA6156E-130D-D747-8B91-2395E7816C9C}" presName="hierChild3" presStyleCnt="0"/>
      <dgm:spPr/>
    </dgm:pt>
    <dgm:pt modelId="{B356AAA3-EC55-AC46-84FF-F56BCF6A87B3}" type="pres">
      <dgm:prSet presAssocID="{507B002C-BB0E-6343-AB63-6A49F19CCEF6}" presName="Name10" presStyleLbl="parChTrans1D2" presStyleIdx="3" presStyleCnt="4"/>
      <dgm:spPr/>
      <dgm:t>
        <a:bodyPr/>
        <a:lstStyle/>
        <a:p>
          <a:endParaRPr lang="en-US"/>
        </a:p>
      </dgm:t>
    </dgm:pt>
    <dgm:pt modelId="{2DC3DBC7-ADA1-E34A-B2D3-B6E04FB0B18C}" type="pres">
      <dgm:prSet presAssocID="{3F14A4C6-C149-214F-BF65-AEFDB6D1CD94}" presName="hierRoot2" presStyleCnt="0"/>
      <dgm:spPr/>
    </dgm:pt>
    <dgm:pt modelId="{D47D7B36-0700-9E40-AF05-67011C3A8959}" type="pres">
      <dgm:prSet presAssocID="{3F14A4C6-C149-214F-BF65-AEFDB6D1CD94}" presName="composite2" presStyleCnt="0"/>
      <dgm:spPr/>
    </dgm:pt>
    <dgm:pt modelId="{F7647130-729F-0845-B3C4-8BECBF2F4F04}" type="pres">
      <dgm:prSet presAssocID="{3F14A4C6-C149-214F-BF65-AEFDB6D1CD94}" presName="background2" presStyleLbl="node2" presStyleIdx="3" presStyleCnt="4"/>
      <dgm:spPr/>
    </dgm:pt>
    <dgm:pt modelId="{5EB1FA05-0163-1742-8B89-347B1FB5D6BB}" type="pres">
      <dgm:prSet presAssocID="{3F14A4C6-C149-214F-BF65-AEFDB6D1CD94}" presName="text2" presStyleLbl="fgAcc2" presStyleIdx="3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F2CD47B-F211-554A-9A4D-14D31D2D7085}" type="pres">
      <dgm:prSet presAssocID="{3F14A4C6-C149-214F-BF65-AEFDB6D1CD94}" presName="hierChild3" presStyleCnt="0"/>
      <dgm:spPr/>
    </dgm:pt>
  </dgm:ptLst>
  <dgm:cxnLst>
    <dgm:cxn modelId="{57C46CAC-2C10-304B-A2C4-E4194D4D5437}" srcId="{AED4F8B5-0C24-2F48-BF24-3464DB03E89D}" destId="{0DA6156E-130D-D747-8B91-2395E7816C9C}" srcOrd="2" destOrd="0" parTransId="{2EA097C3-A543-8B4A-9644-E9A6162F4338}" sibTransId="{5E52882B-3590-994D-8E2D-74F85F2FF999}"/>
    <dgm:cxn modelId="{7504EF17-771B-CF40-A5B0-FA4DAE6003C2}" srcId="{AED4F8B5-0C24-2F48-BF24-3464DB03E89D}" destId="{AAC06B4D-94B7-5A4E-8AC8-80B28E750CE9}" srcOrd="1" destOrd="0" parTransId="{A025413C-F9BF-4848-A29D-A37A5E9DD32B}" sibTransId="{9E5CE171-C509-354C-BFEB-21F2C65C91FB}"/>
    <dgm:cxn modelId="{6C028B7B-E0F7-4843-B162-8F83964117C3}" srcId="{AAC06B4D-94B7-5A4E-8AC8-80B28E750CE9}" destId="{C41F7DC8-8F91-B049-8687-CEBD93AF02A1}" srcOrd="0" destOrd="0" parTransId="{997C7102-2934-1448-A43A-0A0EC1BA066F}" sibTransId="{045EAFFF-6183-BB42-B475-9CD7FE3F4677}"/>
    <dgm:cxn modelId="{CF4FEB91-BF6C-9E48-81C3-C2370EB4B100}" srcId="{AED4F8B5-0C24-2F48-BF24-3464DB03E89D}" destId="{3F14A4C6-C149-214F-BF65-AEFDB6D1CD94}" srcOrd="3" destOrd="0" parTransId="{507B002C-BB0E-6343-AB63-6A49F19CCEF6}" sibTransId="{EC71DCEF-B3D9-824D-906C-92AE43EA8114}"/>
    <dgm:cxn modelId="{650557D9-D4D0-CC4D-95D0-9EA620009F66}" type="presOf" srcId="{AAC06B4D-94B7-5A4E-8AC8-80B28E750CE9}" destId="{A5ABA943-0701-7148-894E-06D9292ABFDD}" srcOrd="0" destOrd="0" presId="urn:microsoft.com/office/officeart/2005/8/layout/hierarchy1"/>
    <dgm:cxn modelId="{435134C9-82CC-2742-BA06-62768B0D11A6}" type="presOf" srcId="{CCE0E727-2693-2D4E-BBA5-A6011FA304A3}" destId="{4D804B66-DCD2-134E-9173-382C6A1A1396}" srcOrd="0" destOrd="0" presId="urn:microsoft.com/office/officeart/2005/8/layout/hierarchy1"/>
    <dgm:cxn modelId="{095CEFD9-BED1-5E49-BAA9-88CF7D8AC3FA}" type="presOf" srcId="{A025413C-F9BF-4848-A29D-A37A5E9DD32B}" destId="{D3DA2932-14A6-BE40-BA6A-100E2B0108A9}" srcOrd="0" destOrd="0" presId="urn:microsoft.com/office/officeart/2005/8/layout/hierarchy1"/>
    <dgm:cxn modelId="{DFF1ACD2-2E71-394A-8F36-10520CCAECC1}" type="presOf" srcId="{0DA6156E-130D-D747-8B91-2395E7816C9C}" destId="{AB04C458-B6E5-4548-9AD7-CFA0E4B7B523}" srcOrd="0" destOrd="0" presId="urn:microsoft.com/office/officeart/2005/8/layout/hierarchy1"/>
    <dgm:cxn modelId="{49FF052B-8AB5-674B-ACEF-1F5A3D9049EB}" srcId="{37418B6F-C2FA-3340-9923-C6C7FBDC7541}" destId="{9EE2346F-6A51-5944-9A52-076264C25D50}" srcOrd="0" destOrd="0" parTransId="{367FA2DE-00E2-984A-A9CA-6E45042C84E5}" sibTransId="{B2B18006-042E-4147-A420-5EFF159E0A0F}"/>
    <dgm:cxn modelId="{DE9C7BD3-F46F-D34E-B0AB-CF235992D58B}" type="presOf" srcId="{507B002C-BB0E-6343-AB63-6A49F19CCEF6}" destId="{B356AAA3-EC55-AC46-84FF-F56BCF6A87B3}" srcOrd="0" destOrd="0" presId="urn:microsoft.com/office/officeart/2005/8/layout/hierarchy1"/>
    <dgm:cxn modelId="{E7F663D2-E58B-0C46-978D-5DCB5689AC7C}" type="presOf" srcId="{53A1FD2A-ECFC-C245-828A-E4B98E1F42AE}" destId="{C21B7274-200E-BE44-934E-51E68789DE36}" srcOrd="0" destOrd="0" presId="urn:microsoft.com/office/officeart/2005/8/layout/hierarchy1"/>
    <dgm:cxn modelId="{5FB3F5EE-EB65-234F-A28B-C8CC767C1503}" type="presOf" srcId="{2EA097C3-A543-8B4A-9644-E9A6162F4338}" destId="{473C94DE-C107-3248-8635-6A88903FA538}" srcOrd="0" destOrd="0" presId="urn:microsoft.com/office/officeart/2005/8/layout/hierarchy1"/>
    <dgm:cxn modelId="{7B694637-E415-1047-A5FF-9C48DCA3F6D8}" type="presOf" srcId="{D12DC33D-C62E-3C4C-863F-00D8DC472D70}" destId="{46275560-3F4C-5D43-A51E-D5676C980ADA}" srcOrd="0" destOrd="0" presId="urn:microsoft.com/office/officeart/2005/8/layout/hierarchy1"/>
    <dgm:cxn modelId="{A849F5C8-E4D0-9249-B552-6DCA33D0FBB2}" srcId="{AAC06B4D-94B7-5A4E-8AC8-80B28E750CE9}" destId="{CCE0E727-2693-2D4E-BBA5-A6011FA304A3}" srcOrd="1" destOrd="0" parTransId="{B0B8D180-BFFC-E943-9AEC-6F6130F96E16}" sibTransId="{99C0DB62-1AE3-004B-95E1-4E67D1E8D69B}"/>
    <dgm:cxn modelId="{222160D2-43D1-7349-999C-CCC3AD90EDBF}" type="presOf" srcId="{9EE2346F-6A51-5944-9A52-076264C25D50}" destId="{44D805DE-38C0-6940-B8BA-5D1B3BB5C992}" srcOrd="0" destOrd="0" presId="urn:microsoft.com/office/officeart/2005/8/layout/hierarchy1"/>
    <dgm:cxn modelId="{399E6056-D4A6-B14E-BB58-891F4B99940D}" srcId="{AED4F8B5-0C24-2F48-BF24-3464DB03E89D}" destId="{37418B6F-C2FA-3340-9923-C6C7FBDC7541}" srcOrd="0" destOrd="0" parTransId="{53A1FD2A-ECFC-C245-828A-E4B98E1F42AE}" sibTransId="{4DAF4B32-1FCA-6F47-BAE0-51779354591D}"/>
    <dgm:cxn modelId="{EBB9D5AA-9189-6E46-8607-88FAB626F2B1}" type="presOf" srcId="{3F14A4C6-C149-214F-BF65-AEFDB6D1CD94}" destId="{5EB1FA05-0163-1742-8B89-347B1FB5D6BB}" srcOrd="0" destOrd="0" presId="urn:microsoft.com/office/officeart/2005/8/layout/hierarchy1"/>
    <dgm:cxn modelId="{AB75FB06-A9AA-964D-8669-A89DC187FED3}" type="presOf" srcId="{B0B8D180-BFFC-E943-9AEC-6F6130F96E16}" destId="{860C8FDA-7576-BB44-A8AF-FE057F7D1501}" srcOrd="0" destOrd="0" presId="urn:microsoft.com/office/officeart/2005/8/layout/hierarchy1"/>
    <dgm:cxn modelId="{533B45CF-77FD-DC49-B435-C1339306C71C}" type="presOf" srcId="{C41F7DC8-8F91-B049-8687-CEBD93AF02A1}" destId="{4716C6B0-A684-3F42-A389-E732619C5CEB}" srcOrd="0" destOrd="0" presId="urn:microsoft.com/office/officeart/2005/8/layout/hierarchy1"/>
    <dgm:cxn modelId="{DC4F13A1-00FB-6641-B26E-F97F8745270F}" type="presOf" srcId="{37418B6F-C2FA-3340-9923-C6C7FBDC7541}" destId="{7011FD04-0D25-C147-9FA5-CD49C741CA99}" srcOrd="0" destOrd="0" presId="urn:microsoft.com/office/officeart/2005/8/layout/hierarchy1"/>
    <dgm:cxn modelId="{B6DDC158-9BAA-3642-B431-013D394CA9C9}" type="presOf" srcId="{B0358F11-7EA6-4D44-A891-10BFAECB9563}" destId="{C3271D8A-A9B6-CA4E-B6DF-1F69E3B3057F}" srcOrd="0" destOrd="0" presId="urn:microsoft.com/office/officeart/2005/8/layout/hierarchy1"/>
    <dgm:cxn modelId="{CF9D3A47-884F-7446-A174-9B831500186A}" type="presOf" srcId="{AED4F8B5-0C24-2F48-BF24-3464DB03E89D}" destId="{29441CB7-F537-1947-87B2-362FFA00158E}" srcOrd="0" destOrd="0" presId="urn:microsoft.com/office/officeart/2005/8/layout/hierarchy1"/>
    <dgm:cxn modelId="{DFE36296-0755-BE44-9EED-E4C3BF94B872}" type="presOf" srcId="{5FA88A73-B40C-2044-A671-A999F0E74566}" destId="{4FE8292F-2408-0246-8DD0-4924AB2C9CE5}" srcOrd="0" destOrd="0" presId="urn:microsoft.com/office/officeart/2005/8/layout/hierarchy1"/>
    <dgm:cxn modelId="{EEA24803-2F02-5F49-BD15-5F3329975146}" srcId="{37418B6F-C2FA-3340-9923-C6C7FBDC7541}" destId="{5FA88A73-B40C-2044-A671-A999F0E74566}" srcOrd="1" destOrd="0" parTransId="{D12DC33D-C62E-3C4C-863F-00D8DC472D70}" sibTransId="{953C55A9-133F-B54C-8006-91D59D46EC64}"/>
    <dgm:cxn modelId="{92E8B5DD-094B-F846-8371-2AED8710FCD3}" type="presOf" srcId="{367FA2DE-00E2-984A-A9CA-6E45042C84E5}" destId="{30D8696B-39E5-C245-BEE8-804EB0D6EE95}" srcOrd="0" destOrd="0" presId="urn:microsoft.com/office/officeart/2005/8/layout/hierarchy1"/>
    <dgm:cxn modelId="{FDF438F9-41FC-AB4E-885E-6573E48275F5}" srcId="{B0358F11-7EA6-4D44-A891-10BFAECB9563}" destId="{AED4F8B5-0C24-2F48-BF24-3464DB03E89D}" srcOrd="0" destOrd="0" parTransId="{0A98D979-1786-6444-997C-FC1407CE0F63}" sibTransId="{25708027-E081-5241-BE64-0F2B7EB3E437}"/>
    <dgm:cxn modelId="{E866D024-098D-9345-8B92-A1B70E27F662}" type="presOf" srcId="{997C7102-2934-1448-A43A-0A0EC1BA066F}" destId="{5EF80847-83A9-2645-9E3C-99DFFA7CBFAF}" srcOrd="0" destOrd="0" presId="urn:microsoft.com/office/officeart/2005/8/layout/hierarchy1"/>
    <dgm:cxn modelId="{A6A3B4F1-DC94-9845-8638-7C551741AF93}" type="presParOf" srcId="{C3271D8A-A9B6-CA4E-B6DF-1F69E3B3057F}" destId="{3F6A0827-2255-404F-BF7D-0DBC6080027F}" srcOrd="0" destOrd="0" presId="urn:microsoft.com/office/officeart/2005/8/layout/hierarchy1"/>
    <dgm:cxn modelId="{E23E4F38-DD39-C645-AE29-969B262F1511}" type="presParOf" srcId="{3F6A0827-2255-404F-BF7D-0DBC6080027F}" destId="{4BBF33B2-C3D6-1247-918B-9E87EB343E96}" srcOrd="0" destOrd="0" presId="urn:microsoft.com/office/officeart/2005/8/layout/hierarchy1"/>
    <dgm:cxn modelId="{ABFED18E-A824-C443-BDE2-EC5AA1138638}" type="presParOf" srcId="{4BBF33B2-C3D6-1247-918B-9E87EB343E96}" destId="{11660B83-DF82-5A46-BC50-E857235CAF74}" srcOrd="0" destOrd="0" presId="urn:microsoft.com/office/officeart/2005/8/layout/hierarchy1"/>
    <dgm:cxn modelId="{00C048BE-4876-6C4D-A369-9CD7E853361A}" type="presParOf" srcId="{4BBF33B2-C3D6-1247-918B-9E87EB343E96}" destId="{29441CB7-F537-1947-87B2-362FFA00158E}" srcOrd="1" destOrd="0" presId="urn:microsoft.com/office/officeart/2005/8/layout/hierarchy1"/>
    <dgm:cxn modelId="{37980EEB-A976-2E46-91AC-3723A78BAF98}" type="presParOf" srcId="{3F6A0827-2255-404F-BF7D-0DBC6080027F}" destId="{0248FC3D-1ED4-CB44-A933-D390E20F3E32}" srcOrd="1" destOrd="0" presId="urn:microsoft.com/office/officeart/2005/8/layout/hierarchy1"/>
    <dgm:cxn modelId="{88925068-FDBD-2B4B-B447-78E864195B6E}" type="presParOf" srcId="{0248FC3D-1ED4-CB44-A933-D390E20F3E32}" destId="{C21B7274-200E-BE44-934E-51E68789DE36}" srcOrd="0" destOrd="0" presId="urn:microsoft.com/office/officeart/2005/8/layout/hierarchy1"/>
    <dgm:cxn modelId="{C09CE280-B0F4-BD4E-ADB5-BC2A840FEEC5}" type="presParOf" srcId="{0248FC3D-1ED4-CB44-A933-D390E20F3E32}" destId="{08AA46EA-16FC-5F4F-AB13-34CD91B1EA27}" srcOrd="1" destOrd="0" presId="urn:microsoft.com/office/officeart/2005/8/layout/hierarchy1"/>
    <dgm:cxn modelId="{8C0C818F-590F-A243-B5AA-B38A3649D6A8}" type="presParOf" srcId="{08AA46EA-16FC-5F4F-AB13-34CD91B1EA27}" destId="{DEC27763-C6C1-354D-9479-102E17EEDB91}" srcOrd="0" destOrd="0" presId="urn:microsoft.com/office/officeart/2005/8/layout/hierarchy1"/>
    <dgm:cxn modelId="{780A5DED-53C0-9241-B533-0018C61E6AA3}" type="presParOf" srcId="{DEC27763-C6C1-354D-9479-102E17EEDB91}" destId="{9BD78EE9-C1FB-0043-A5BA-3BD98D5B0DFC}" srcOrd="0" destOrd="0" presId="urn:microsoft.com/office/officeart/2005/8/layout/hierarchy1"/>
    <dgm:cxn modelId="{69D743CC-A3C5-2948-8CCB-E94A26153045}" type="presParOf" srcId="{DEC27763-C6C1-354D-9479-102E17EEDB91}" destId="{7011FD04-0D25-C147-9FA5-CD49C741CA99}" srcOrd="1" destOrd="0" presId="urn:microsoft.com/office/officeart/2005/8/layout/hierarchy1"/>
    <dgm:cxn modelId="{3D761085-788C-3B4E-8BA0-E23A566C7BAC}" type="presParOf" srcId="{08AA46EA-16FC-5F4F-AB13-34CD91B1EA27}" destId="{548FC16B-CD21-9C4D-B71F-65EBA078F963}" srcOrd="1" destOrd="0" presId="urn:microsoft.com/office/officeart/2005/8/layout/hierarchy1"/>
    <dgm:cxn modelId="{9161C882-CBA6-1946-97F0-6E01AAD5F628}" type="presParOf" srcId="{548FC16B-CD21-9C4D-B71F-65EBA078F963}" destId="{30D8696B-39E5-C245-BEE8-804EB0D6EE95}" srcOrd="0" destOrd="0" presId="urn:microsoft.com/office/officeart/2005/8/layout/hierarchy1"/>
    <dgm:cxn modelId="{1E1C6097-3241-7049-A2FC-E000C059BF76}" type="presParOf" srcId="{548FC16B-CD21-9C4D-B71F-65EBA078F963}" destId="{CEE4660B-6A3A-2143-A8C4-249F8C459255}" srcOrd="1" destOrd="0" presId="urn:microsoft.com/office/officeart/2005/8/layout/hierarchy1"/>
    <dgm:cxn modelId="{4759313E-CE44-AA42-B91A-1761DEBAB59E}" type="presParOf" srcId="{CEE4660B-6A3A-2143-A8C4-249F8C459255}" destId="{62373B57-3440-C44E-A49D-10011C9431AC}" srcOrd="0" destOrd="0" presId="urn:microsoft.com/office/officeart/2005/8/layout/hierarchy1"/>
    <dgm:cxn modelId="{593C03E5-C095-D246-8544-B51F92214C66}" type="presParOf" srcId="{62373B57-3440-C44E-A49D-10011C9431AC}" destId="{790C149E-6A7C-8D4D-A2B9-59C002E82A4E}" srcOrd="0" destOrd="0" presId="urn:microsoft.com/office/officeart/2005/8/layout/hierarchy1"/>
    <dgm:cxn modelId="{72F6BBD3-8AAC-764F-A241-130481A35BCD}" type="presParOf" srcId="{62373B57-3440-C44E-A49D-10011C9431AC}" destId="{44D805DE-38C0-6940-B8BA-5D1B3BB5C992}" srcOrd="1" destOrd="0" presId="urn:microsoft.com/office/officeart/2005/8/layout/hierarchy1"/>
    <dgm:cxn modelId="{B7F73212-C074-0444-AC49-03DAEDA6B177}" type="presParOf" srcId="{CEE4660B-6A3A-2143-A8C4-249F8C459255}" destId="{F7B2B89B-56AC-2147-BCEE-36DAEE8930FA}" srcOrd="1" destOrd="0" presId="urn:microsoft.com/office/officeart/2005/8/layout/hierarchy1"/>
    <dgm:cxn modelId="{65639F39-74D9-1148-80AB-B1A769412C65}" type="presParOf" srcId="{548FC16B-CD21-9C4D-B71F-65EBA078F963}" destId="{46275560-3F4C-5D43-A51E-D5676C980ADA}" srcOrd="2" destOrd="0" presId="urn:microsoft.com/office/officeart/2005/8/layout/hierarchy1"/>
    <dgm:cxn modelId="{510573FA-8763-E549-8135-0AEA8D440011}" type="presParOf" srcId="{548FC16B-CD21-9C4D-B71F-65EBA078F963}" destId="{F199D8F7-67A2-5A43-8AF1-01561EC55C08}" srcOrd="3" destOrd="0" presId="urn:microsoft.com/office/officeart/2005/8/layout/hierarchy1"/>
    <dgm:cxn modelId="{057110B2-61B5-FC41-AAA7-E8187131663A}" type="presParOf" srcId="{F199D8F7-67A2-5A43-8AF1-01561EC55C08}" destId="{97DF5AD0-E210-704E-9965-5B474B26CBE9}" srcOrd="0" destOrd="0" presId="urn:microsoft.com/office/officeart/2005/8/layout/hierarchy1"/>
    <dgm:cxn modelId="{D58E872B-DBC5-C444-B6D1-F9BA5B064682}" type="presParOf" srcId="{97DF5AD0-E210-704E-9965-5B474B26CBE9}" destId="{03AB9858-8E5B-954B-9E55-04C3C6A10343}" srcOrd="0" destOrd="0" presId="urn:microsoft.com/office/officeart/2005/8/layout/hierarchy1"/>
    <dgm:cxn modelId="{79AC4CBB-7056-E94C-BE40-40136AB01AEA}" type="presParOf" srcId="{97DF5AD0-E210-704E-9965-5B474B26CBE9}" destId="{4FE8292F-2408-0246-8DD0-4924AB2C9CE5}" srcOrd="1" destOrd="0" presId="urn:microsoft.com/office/officeart/2005/8/layout/hierarchy1"/>
    <dgm:cxn modelId="{539415ED-6F12-6B41-9CC3-2A95D7496831}" type="presParOf" srcId="{F199D8F7-67A2-5A43-8AF1-01561EC55C08}" destId="{66EB6284-DB6D-7B43-8239-109A0A219A6C}" srcOrd="1" destOrd="0" presId="urn:microsoft.com/office/officeart/2005/8/layout/hierarchy1"/>
    <dgm:cxn modelId="{B1857180-BFFE-A24C-91BF-C0FAC1018ECE}" type="presParOf" srcId="{0248FC3D-1ED4-CB44-A933-D390E20F3E32}" destId="{D3DA2932-14A6-BE40-BA6A-100E2B0108A9}" srcOrd="2" destOrd="0" presId="urn:microsoft.com/office/officeart/2005/8/layout/hierarchy1"/>
    <dgm:cxn modelId="{6B1F5985-CEC2-1A4D-B843-BCEF05E3BCD3}" type="presParOf" srcId="{0248FC3D-1ED4-CB44-A933-D390E20F3E32}" destId="{CE1C719A-A3B1-7440-A7A3-F5C5FD3C3FA2}" srcOrd="3" destOrd="0" presId="urn:microsoft.com/office/officeart/2005/8/layout/hierarchy1"/>
    <dgm:cxn modelId="{D66EB709-0BEC-A740-81AE-7E70496C347F}" type="presParOf" srcId="{CE1C719A-A3B1-7440-A7A3-F5C5FD3C3FA2}" destId="{EAAF5E7B-602F-AB40-95BE-43EA0A175B42}" srcOrd="0" destOrd="0" presId="urn:microsoft.com/office/officeart/2005/8/layout/hierarchy1"/>
    <dgm:cxn modelId="{DA2E82DA-68AE-AB43-A089-E38633E1ED9D}" type="presParOf" srcId="{EAAF5E7B-602F-AB40-95BE-43EA0A175B42}" destId="{F44B1041-05A0-F047-907F-33F3C80A686C}" srcOrd="0" destOrd="0" presId="urn:microsoft.com/office/officeart/2005/8/layout/hierarchy1"/>
    <dgm:cxn modelId="{4C971D64-1EA3-0841-BDEA-5B1470893722}" type="presParOf" srcId="{EAAF5E7B-602F-AB40-95BE-43EA0A175B42}" destId="{A5ABA943-0701-7148-894E-06D9292ABFDD}" srcOrd="1" destOrd="0" presId="urn:microsoft.com/office/officeart/2005/8/layout/hierarchy1"/>
    <dgm:cxn modelId="{E185BDE1-4C09-AB41-8D10-A93619A16491}" type="presParOf" srcId="{CE1C719A-A3B1-7440-A7A3-F5C5FD3C3FA2}" destId="{93900552-B843-2E42-9EA1-5A64FE82CDC9}" srcOrd="1" destOrd="0" presId="urn:microsoft.com/office/officeart/2005/8/layout/hierarchy1"/>
    <dgm:cxn modelId="{E467F41C-71EE-2F4A-B01E-D60DF5318CE8}" type="presParOf" srcId="{93900552-B843-2E42-9EA1-5A64FE82CDC9}" destId="{5EF80847-83A9-2645-9E3C-99DFFA7CBFAF}" srcOrd="0" destOrd="0" presId="urn:microsoft.com/office/officeart/2005/8/layout/hierarchy1"/>
    <dgm:cxn modelId="{B17B5B7E-E3A3-AB4F-BCD0-DA95D194041A}" type="presParOf" srcId="{93900552-B843-2E42-9EA1-5A64FE82CDC9}" destId="{5267ADB5-A6C8-5A4D-A8D5-EF9A17CAD8A1}" srcOrd="1" destOrd="0" presId="urn:microsoft.com/office/officeart/2005/8/layout/hierarchy1"/>
    <dgm:cxn modelId="{5C4AE0E1-6322-DE48-8D30-7760B4922B2B}" type="presParOf" srcId="{5267ADB5-A6C8-5A4D-A8D5-EF9A17CAD8A1}" destId="{AFF92D3F-778C-A849-9241-7BEEB0CD0730}" srcOrd="0" destOrd="0" presId="urn:microsoft.com/office/officeart/2005/8/layout/hierarchy1"/>
    <dgm:cxn modelId="{9AE07FD5-73CF-BB4D-9042-6AC29F6B8330}" type="presParOf" srcId="{AFF92D3F-778C-A849-9241-7BEEB0CD0730}" destId="{6B2F0C62-7A8E-1A41-ABAA-0AB6C9C2F2FC}" srcOrd="0" destOrd="0" presId="urn:microsoft.com/office/officeart/2005/8/layout/hierarchy1"/>
    <dgm:cxn modelId="{B1A47512-6738-7142-A3A0-0AE5B5A52986}" type="presParOf" srcId="{AFF92D3F-778C-A849-9241-7BEEB0CD0730}" destId="{4716C6B0-A684-3F42-A389-E732619C5CEB}" srcOrd="1" destOrd="0" presId="urn:microsoft.com/office/officeart/2005/8/layout/hierarchy1"/>
    <dgm:cxn modelId="{C7033CE5-E8B0-9245-A43B-AD788E498032}" type="presParOf" srcId="{5267ADB5-A6C8-5A4D-A8D5-EF9A17CAD8A1}" destId="{B17BD21E-DC06-EF41-8BCA-788CBA4095FA}" srcOrd="1" destOrd="0" presId="urn:microsoft.com/office/officeart/2005/8/layout/hierarchy1"/>
    <dgm:cxn modelId="{4BBC6BB4-F2FE-244E-BDBA-82DE20ECD7C1}" type="presParOf" srcId="{93900552-B843-2E42-9EA1-5A64FE82CDC9}" destId="{860C8FDA-7576-BB44-A8AF-FE057F7D1501}" srcOrd="2" destOrd="0" presId="urn:microsoft.com/office/officeart/2005/8/layout/hierarchy1"/>
    <dgm:cxn modelId="{B4C87F2F-D172-8D49-99A9-7B5C0596273C}" type="presParOf" srcId="{93900552-B843-2E42-9EA1-5A64FE82CDC9}" destId="{06C245F4-220A-6A4E-8E34-7C87026868CF}" srcOrd="3" destOrd="0" presId="urn:microsoft.com/office/officeart/2005/8/layout/hierarchy1"/>
    <dgm:cxn modelId="{17E1B8B4-09BF-F44F-A96A-671DD18FF89A}" type="presParOf" srcId="{06C245F4-220A-6A4E-8E34-7C87026868CF}" destId="{4D566879-A599-0D47-A13A-CB4A2F8D3800}" srcOrd="0" destOrd="0" presId="urn:microsoft.com/office/officeart/2005/8/layout/hierarchy1"/>
    <dgm:cxn modelId="{805B4B48-5C5D-724D-8C5A-66ECD063FDDA}" type="presParOf" srcId="{4D566879-A599-0D47-A13A-CB4A2F8D3800}" destId="{A631D117-802B-824C-A780-0CB51D7CBAB2}" srcOrd="0" destOrd="0" presId="urn:microsoft.com/office/officeart/2005/8/layout/hierarchy1"/>
    <dgm:cxn modelId="{91206868-3198-BF4A-A465-31881C8B0F10}" type="presParOf" srcId="{4D566879-A599-0D47-A13A-CB4A2F8D3800}" destId="{4D804B66-DCD2-134E-9173-382C6A1A1396}" srcOrd="1" destOrd="0" presId="urn:microsoft.com/office/officeart/2005/8/layout/hierarchy1"/>
    <dgm:cxn modelId="{315BF15C-005D-6548-A926-4D7804F01249}" type="presParOf" srcId="{06C245F4-220A-6A4E-8E34-7C87026868CF}" destId="{BF98D65A-CDED-234C-9CDD-302DF82B28E8}" srcOrd="1" destOrd="0" presId="urn:microsoft.com/office/officeart/2005/8/layout/hierarchy1"/>
    <dgm:cxn modelId="{42126A53-71CB-A74D-BD94-C4216509B51E}" type="presParOf" srcId="{0248FC3D-1ED4-CB44-A933-D390E20F3E32}" destId="{473C94DE-C107-3248-8635-6A88903FA538}" srcOrd="4" destOrd="0" presId="urn:microsoft.com/office/officeart/2005/8/layout/hierarchy1"/>
    <dgm:cxn modelId="{74A4042B-B73F-C941-B584-A64894B5BB1D}" type="presParOf" srcId="{0248FC3D-1ED4-CB44-A933-D390E20F3E32}" destId="{F180B974-40F0-8042-866B-F7D7155F0B20}" srcOrd="5" destOrd="0" presId="urn:microsoft.com/office/officeart/2005/8/layout/hierarchy1"/>
    <dgm:cxn modelId="{01C4B610-001F-414B-BDB7-385F6777DC89}" type="presParOf" srcId="{F180B974-40F0-8042-866B-F7D7155F0B20}" destId="{FF6A65D6-6742-F742-9DB3-202D6FE8E685}" srcOrd="0" destOrd="0" presId="urn:microsoft.com/office/officeart/2005/8/layout/hierarchy1"/>
    <dgm:cxn modelId="{D5BA9894-DB15-134B-945C-1D6BC5C845CF}" type="presParOf" srcId="{FF6A65D6-6742-F742-9DB3-202D6FE8E685}" destId="{2AD9F464-2E86-4D46-B501-5088B8B6A6B5}" srcOrd="0" destOrd="0" presId="urn:microsoft.com/office/officeart/2005/8/layout/hierarchy1"/>
    <dgm:cxn modelId="{5757C72A-B025-114F-B5DF-712246320592}" type="presParOf" srcId="{FF6A65D6-6742-F742-9DB3-202D6FE8E685}" destId="{AB04C458-B6E5-4548-9AD7-CFA0E4B7B523}" srcOrd="1" destOrd="0" presId="urn:microsoft.com/office/officeart/2005/8/layout/hierarchy1"/>
    <dgm:cxn modelId="{75D7025C-4A25-F749-B595-D172B2DF3F72}" type="presParOf" srcId="{F180B974-40F0-8042-866B-F7D7155F0B20}" destId="{C0EC8B27-D25E-C14C-8135-F554D6A762B7}" srcOrd="1" destOrd="0" presId="urn:microsoft.com/office/officeart/2005/8/layout/hierarchy1"/>
    <dgm:cxn modelId="{743874F3-E4B2-F64A-BAE0-E70227830BBA}" type="presParOf" srcId="{0248FC3D-1ED4-CB44-A933-D390E20F3E32}" destId="{B356AAA3-EC55-AC46-84FF-F56BCF6A87B3}" srcOrd="6" destOrd="0" presId="urn:microsoft.com/office/officeart/2005/8/layout/hierarchy1"/>
    <dgm:cxn modelId="{F2792461-ACEC-654F-B369-6C70D5C13675}" type="presParOf" srcId="{0248FC3D-1ED4-CB44-A933-D390E20F3E32}" destId="{2DC3DBC7-ADA1-E34A-B2D3-B6E04FB0B18C}" srcOrd="7" destOrd="0" presId="urn:microsoft.com/office/officeart/2005/8/layout/hierarchy1"/>
    <dgm:cxn modelId="{5C03A5A4-EDAC-BC47-AF77-6565ECB09207}" type="presParOf" srcId="{2DC3DBC7-ADA1-E34A-B2D3-B6E04FB0B18C}" destId="{D47D7B36-0700-9E40-AF05-67011C3A8959}" srcOrd="0" destOrd="0" presId="urn:microsoft.com/office/officeart/2005/8/layout/hierarchy1"/>
    <dgm:cxn modelId="{89F64EF7-9385-A84D-8C7B-AEF8BAE3432C}" type="presParOf" srcId="{D47D7B36-0700-9E40-AF05-67011C3A8959}" destId="{F7647130-729F-0845-B3C4-8BECBF2F4F04}" srcOrd="0" destOrd="0" presId="urn:microsoft.com/office/officeart/2005/8/layout/hierarchy1"/>
    <dgm:cxn modelId="{D8C5E602-6F36-4B49-8447-98DCEBE59E84}" type="presParOf" srcId="{D47D7B36-0700-9E40-AF05-67011C3A8959}" destId="{5EB1FA05-0163-1742-8B89-347B1FB5D6BB}" srcOrd="1" destOrd="0" presId="urn:microsoft.com/office/officeart/2005/8/layout/hierarchy1"/>
    <dgm:cxn modelId="{B03BD6E8-4B53-8D4E-B02B-98D99DCA5CC5}" type="presParOf" srcId="{2DC3DBC7-ADA1-E34A-B2D3-B6E04FB0B18C}" destId="{4F2CD47B-F211-554A-9A4D-14D31D2D7085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0358F11-7EA6-4D44-A891-10BFAECB9563}" type="doc">
      <dgm:prSet loTypeId="urn:microsoft.com/office/officeart/2005/8/layout/hierarchy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ED4F8B5-0C24-2F48-BF24-3464DB03E89D}">
      <dgm:prSet phldrT="[Text]"/>
      <dgm:spPr/>
      <dgm:t>
        <a:bodyPr/>
        <a:lstStyle/>
        <a:p>
          <a:r>
            <a:rPr lang="en-US" dirty="0" smtClean="0"/>
            <a:t>App</a:t>
          </a:r>
          <a:endParaRPr lang="en-US" dirty="0"/>
        </a:p>
      </dgm:t>
    </dgm:pt>
    <dgm:pt modelId="{0A98D979-1786-6444-997C-FC1407CE0F63}" type="parTrans" cxnId="{FDF438F9-41FC-AB4E-885E-6573E48275F5}">
      <dgm:prSet/>
      <dgm:spPr/>
      <dgm:t>
        <a:bodyPr/>
        <a:lstStyle/>
        <a:p>
          <a:endParaRPr lang="en-US"/>
        </a:p>
      </dgm:t>
    </dgm:pt>
    <dgm:pt modelId="{25708027-E081-5241-BE64-0F2B7EB3E437}" type="sibTrans" cxnId="{FDF438F9-41FC-AB4E-885E-6573E48275F5}">
      <dgm:prSet/>
      <dgm:spPr/>
      <dgm:t>
        <a:bodyPr/>
        <a:lstStyle/>
        <a:p>
          <a:endParaRPr lang="en-US"/>
        </a:p>
      </dgm:t>
    </dgm:pt>
    <dgm:pt modelId="{37418B6F-C2FA-3340-9923-C6C7FBDC7541}">
      <dgm:prSet phldrT="[Text]"/>
      <dgm:spPr/>
      <dgm:t>
        <a:bodyPr/>
        <a:lstStyle/>
        <a:p>
          <a:r>
            <a:rPr lang="en-US" dirty="0" smtClean="0"/>
            <a:t>UI</a:t>
          </a:r>
          <a:endParaRPr lang="en-US" dirty="0"/>
        </a:p>
      </dgm:t>
    </dgm:pt>
    <dgm:pt modelId="{53A1FD2A-ECFC-C245-828A-E4B98E1F42AE}" type="parTrans" cxnId="{399E6056-D4A6-B14E-BB58-891F4B99940D}">
      <dgm:prSet/>
      <dgm:spPr/>
      <dgm:t>
        <a:bodyPr/>
        <a:lstStyle/>
        <a:p>
          <a:endParaRPr lang="en-US"/>
        </a:p>
      </dgm:t>
    </dgm:pt>
    <dgm:pt modelId="{4DAF4B32-1FCA-6F47-BAE0-51779354591D}" type="sibTrans" cxnId="{399E6056-D4A6-B14E-BB58-891F4B99940D}">
      <dgm:prSet/>
      <dgm:spPr/>
      <dgm:t>
        <a:bodyPr/>
        <a:lstStyle/>
        <a:p>
          <a:endParaRPr lang="en-US"/>
        </a:p>
      </dgm:t>
    </dgm:pt>
    <dgm:pt modelId="{AAC06B4D-94B7-5A4E-8AC8-80B28E750CE9}">
      <dgm:prSet phldrT="[Text]"/>
      <dgm:spPr/>
      <dgm:t>
        <a:bodyPr/>
        <a:lstStyle/>
        <a:p>
          <a:r>
            <a:rPr lang="en-US" dirty="0" smtClean="0"/>
            <a:t>Storage</a:t>
          </a:r>
          <a:endParaRPr lang="en-US" dirty="0"/>
        </a:p>
      </dgm:t>
    </dgm:pt>
    <dgm:pt modelId="{A025413C-F9BF-4848-A29D-A37A5E9DD32B}" type="parTrans" cxnId="{7504EF17-771B-CF40-A5B0-FA4DAE6003C2}">
      <dgm:prSet/>
      <dgm:spPr/>
      <dgm:t>
        <a:bodyPr/>
        <a:lstStyle/>
        <a:p>
          <a:endParaRPr lang="en-US"/>
        </a:p>
      </dgm:t>
    </dgm:pt>
    <dgm:pt modelId="{9E5CE171-C509-354C-BFEB-21F2C65C91FB}" type="sibTrans" cxnId="{7504EF17-771B-CF40-A5B0-FA4DAE6003C2}">
      <dgm:prSet/>
      <dgm:spPr/>
      <dgm:t>
        <a:bodyPr/>
        <a:lstStyle/>
        <a:p>
          <a:endParaRPr lang="en-US"/>
        </a:p>
      </dgm:t>
    </dgm:pt>
    <dgm:pt modelId="{0DA6156E-130D-D747-8B91-2395E7816C9C}">
      <dgm:prSet phldrT="[Text]"/>
      <dgm:spPr/>
      <dgm:t>
        <a:bodyPr/>
        <a:lstStyle/>
        <a:p>
          <a:r>
            <a:rPr lang="en-US" dirty="0" smtClean="0"/>
            <a:t>Compute</a:t>
          </a:r>
          <a:endParaRPr lang="en-US" dirty="0"/>
        </a:p>
      </dgm:t>
    </dgm:pt>
    <dgm:pt modelId="{2EA097C3-A543-8B4A-9644-E9A6162F4338}" type="parTrans" cxnId="{57C46CAC-2C10-304B-A2C4-E4194D4D5437}">
      <dgm:prSet/>
      <dgm:spPr/>
      <dgm:t>
        <a:bodyPr/>
        <a:lstStyle/>
        <a:p>
          <a:endParaRPr lang="en-US"/>
        </a:p>
      </dgm:t>
    </dgm:pt>
    <dgm:pt modelId="{5E52882B-3590-994D-8E2D-74F85F2FF999}" type="sibTrans" cxnId="{57C46CAC-2C10-304B-A2C4-E4194D4D5437}">
      <dgm:prSet/>
      <dgm:spPr/>
      <dgm:t>
        <a:bodyPr/>
        <a:lstStyle/>
        <a:p>
          <a:endParaRPr lang="en-US"/>
        </a:p>
      </dgm:t>
    </dgm:pt>
    <dgm:pt modelId="{3F14A4C6-C149-214F-BF65-AEFDB6D1CD94}">
      <dgm:prSet phldrT="[Text]"/>
      <dgm:spPr/>
      <dgm:t>
        <a:bodyPr/>
        <a:lstStyle/>
        <a:p>
          <a:r>
            <a:rPr lang="en-US" dirty="0" smtClean="0"/>
            <a:t>Common</a:t>
          </a:r>
          <a:endParaRPr lang="en-US" dirty="0"/>
        </a:p>
      </dgm:t>
    </dgm:pt>
    <dgm:pt modelId="{507B002C-BB0E-6343-AB63-6A49F19CCEF6}" type="parTrans" cxnId="{CF4FEB91-BF6C-9E48-81C3-C2370EB4B100}">
      <dgm:prSet/>
      <dgm:spPr/>
      <dgm:t>
        <a:bodyPr/>
        <a:lstStyle/>
        <a:p>
          <a:endParaRPr lang="en-US"/>
        </a:p>
      </dgm:t>
    </dgm:pt>
    <dgm:pt modelId="{EC71DCEF-B3D9-824D-906C-92AE43EA8114}" type="sibTrans" cxnId="{CF4FEB91-BF6C-9E48-81C3-C2370EB4B100}">
      <dgm:prSet/>
      <dgm:spPr/>
      <dgm:t>
        <a:bodyPr/>
        <a:lstStyle/>
        <a:p>
          <a:endParaRPr lang="en-US"/>
        </a:p>
      </dgm:t>
    </dgm:pt>
    <dgm:pt modelId="{9EE2346F-6A51-5944-9A52-076264C25D50}">
      <dgm:prSet phldrT="[Text]"/>
      <dgm:spPr/>
      <dgm:t>
        <a:bodyPr/>
        <a:lstStyle/>
        <a:p>
          <a:r>
            <a:rPr lang="en-US" dirty="0" smtClean="0"/>
            <a:t>GUI</a:t>
          </a:r>
          <a:endParaRPr lang="en-US" dirty="0"/>
        </a:p>
      </dgm:t>
    </dgm:pt>
    <dgm:pt modelId="{367FA2DE-00E2-984A-A9CA-6E45042C84E5}" type="parTrans" cxnId="{49FF052B-8AB5-674B-ACEF-1F5A3D9049EB}">
      <dgm:prSet/>
      <dgm:spPr/>
      <dgm:t>
        <a:bodyPr/>
        <a:lstStyle/>
        <a:p>
          <a:endParaRPr lang="en-US"/>
        </a:p>
      </dgm:t>
    </dgm:pt>
    <dgm:pt modelId="{B2B18006-042E-4147-A420-5EFF159E0A0F}" type="sibTrans" cxnId="{49FF052B-8AB5-674B-ACEF-1F5A3D9049EB}">
      <dgm:prSet/>
      <dgm:spPr/>
      <dgm:t>
        <a:bodyPr/>
        <a:lstStyle/>
        <a:p>
          <a:endParaRPr lang="en-US"/>
        </a:p>
      </dgm:t>
    </dgm:pt>
    <dgm:pt modelId="{5FA88A73-B40C-2044-A671-A999F0E74566}">
      <dgm:prSet phldrT="[Text]"/>
      <dgm:spPr/>
      <dgm:t>
        <a:bodyPr/>
        <a:lstStyle/>
        <a:p>
          <a:r>
            <a:rPr lang="en-US" dirty="0" smtClean="0"/>
            <a:t>Text</a:t>
          </a:r>
          <a:endParaRPr lang="en-US" dirty="0"/>
        </a:p>
      </dgm:t>
    </dgm:pt>
    <dgm:pt modelId="{D12DC33D-C62E-3C4C-863F-00D8DC472D70}" type="parTrans" cxnId="{EEA24803-2F02-5F49-BD15-5F3329975146}">
      <dgm:prSet/>
      <dgm:spPr/>
      <dgm:t>
        <a:bodyPr/>
        <a:lstStyle/>
        <a:p>
          <a:endParaRPr lang="en-US"/>
        </a:p>
      </dgm:t>
    </dgm:pt>
    <dgm:pt modelId="{953C55A9-133F-B54C-8006-91D59D46EC64}" type="sibTrans" cxnId="{EEA24803-2F02-5F49-BD15-5F3329975146}">
      <dgm:prSet/>
      <dgm:spPr/>
      <dgm:t>
        <a:bodyPr/>
        <a:lstStyle/>
        <a:p>
          <a:endParaRPr lang="en-US"/>
        </a:p>
      </dgm:t>
    </dgm:pt>
    <dgm:pt modelId="{C41F7DC8-8F91-B049-8687-CEBD93AF02A1}">
      <dgm:prSet phldrT="[Text]"/>
      <dgm:spPr/>
      <dgm:t>
        <a:bodyPr/>
        <a:lstStyle/>
        <a:p>
          <a:r>
            <a:rPr lang="en-US" dirty="0" smtClean="0"/>
            <a:t>File</a:t>
          </a:r>
          <a:endParaRPr lang="en-US" dirty="0"/>
        </a:p>
      </dgm:t>
    </dgm:pt>
    <dgm:pt modelId="{997C7102-2934-1448-A43A-0A0EC1BA066F}" type="parTrans" cxnId="{6C028B7B-E0F7-4843-B162-8F83964117C3}">
      <dgm:prSet/>
      <dgm:spPr/>
      <dgm:t>
        <a:bodyPr/>
        <a:lstStyle/>
        <a:p>
          <a:endParaRPr lang="en-US"/>
        </a:p>
      </dgm:t>
    </dgm:pt>
    <dgm:pt modelId="{045EAFFF-6183-BB42-B475-9CD7FE3F4677}" type="sibTrans" cxnId="{6C028B7B-E0F7-4843-B162-8F83964117C3}">
      <dgm:prSet/>
      <dgm:spPr/>
      <dgm:t>
        <a:bodyPr/>
        <a:lstStyle/>
        <a:p>
          <a:endParaRPr lang="en-US"/>
        </a:p>
      </dgm:t>
    </dgm:pt>
    <dgm:pt modelId="{CCE0E727-2693-2D4E-BBA5-A6011FA304A3}">
      <dgm:prSet phldrT="[Text]"/>
      <dgm:spPr/>
      <dgm:t>
        <a:bodyPr/>
        <a:lstStyle/>
        <a:p>
          <a:r>
            <a:rPr lang="en-US" dirty="0" smtClean="0"/>
            <a:t>Net</a:t>
          </a:r>
          <a:endParaRPr lang="en-US" dirty="0"/>
        </a:p>
      </dgm:t>
    </dgm:pt>
    <dgm:pt modelId="{B0B8D180-BFFC-E943-9AEC-6F6130F96E16}" type="parTrans" cxnId="{A849F5C8-E4D0-9249-B552-6DCA33D0FBB2}">
      <dgm:prSet/>
      <dgm:spPr/>
      <dgm:t>
        <a:bodyPr/>
        <a:lstStyle/>
        <a:p>
          <a:endParaRPr lang="en-US"/>
        </a:p>
      </dgm:t>
    </dgm:pt>
    <dgm:pt modelId="{99C0DB62-1AE3-004B-95E1-4E67D1E8D69B}" type="sibTrans" cxnId="{A849F5C8-E4D0-9249-B552-6DCA33D0FBB2}">
      <dgm:prSet/>
      <dgm:spPr/>
      <dgm:t>
        <a:bodyPr/>
        <a:lstStyle/>
        <a:p>
          <a:endParaRPr lang="en-US"/>
        </a:p>
      </dgm:t>
    </dgm:pt>
    <dgm:pt modelId="{C3271D8A-A9B6-CA4E-B6DF-1F69E3B3057F}" type="pres">
      <dgm:prSet presAssocID="{B0358F11-7EA6-4D44-A891-10BFAECB9563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3F6A0827-2255-404F-BF7D-0DBC6080027F}" type="pres">
      <dgm:prSet presAssocID="{AED4F8B5-0C24-2F48-BF24-3464DB03E89D}" presName="hierRoot1" presStyleCnt="0"/>
      <dgm:spPr/>
    </dgm:pt>
    <dgm:pt modelId="{4BBF33B2-C3D6-1247-918B-9E87EB343E96}" type="pres">
      <dgm:prSet presAssocID="{AED4F8B5-0C24-2F48-BF24-3464DB03E89D}" presName="composite" presStyleCnt="0"/>
      <dgm:spPr/>
    </dgm:pt>
    <dgm:pt modelId="{11660B83-DF82-5A46-BC50-E857235CAF74}" type="pres">
      <dgm:prSet presAssocID="{AED4F8B5-0C24-2F48-BF24-3464DB03E89D}" presName="background" presStyleLbl="node0" presStyleIdx="0" presStyleCnt="1"/>
      <dgm:spPr/>
    </dgm:pt>
    <dgm:pt modelId="{29441CB7-F537-1947-87B2-362FFA00158E}" type="pres">
      <dgm:prSet presAssocID="{AED4F8B5-0C24-2F48-BF24-3464DB03E89D}" presName="text" presStyleLbl="fgAcc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248FC3D-1ED4-CB44-A933-D390E20F3E32}" type="pres">
      <dgm:prSet presAssocID="{AED4F8B5-0C24-2F48-BF24-3464DB03E89D}" presName="hierChild2" presStyleCnt="0"/>
      <dgm:spPr/>
    </dgm:pt>
    <dgm:pt modelId="{C21B7274-200E-BE44-934E-51E68789DE36}" type="pres">
      <dgm:prSet presAssocID="{53A1FD2A-ECFC-C245-828A-E4B98E1F42AE}" presName="Name10" presStyleLbl="parChTrans1D2" presStyleIdx="0" presStyleCnt="4"/>
      <dgm:spPr/>
      <dgm:t>
        <a:bodyPr/>
        <a:lstStyle/>
        <a:p>
          <a:endParaRPr lang="en-US"/>
        </a:p>
      </dgm:t>
    </dgm:pt>
    <dgm:pt modelId="{08AA46EA-16FC-5F4F-AB13-34CD91B1EA27}" type="pres">
      <dgm:prSet presAssocID="{37418B6F-C2FA-3340-9923-C6C7FBDC7541}" presName="hierRoot2" presStyleCnt="0"/>
      <dgm:spPr/>
    </dgm:pt>
    <dgm:pt modelId="{DEC27763-C6C1-354D-9479-102E17EEDB91}" type="pres">
      <dgm:prSet presAssocID="{37418B6F-C2FA-3340-9923-C6C7FBDC7541}" presName="composite2" presStyleCnt="0"/>
      <dgm:spPr/>
    </dgm:pt>
    <dgm:pt modelId="{9BD78EE9-C1FB-0043-A5BA-3BD98D5B0DFC}" type="pres">
      <dgm:prSet presAssocID="{37418B6F-C2FA-3340-9923-C6C7FBDC7541}" presName="background2" presStyleLbl="node2" presStyleIdx="0" presStyleCnt="4"/>
      <dgm:spPr/>
    </dgm:pt>
    <dgm:pt modelId="{7011FD04-0D25-C147-9FA5-CD49C741CA99}" type="pres">
      <dgm:prSet presAssocID="{37418B6F-C2FA-3340-9923-C6C7FBDC7541}" presName="text2" presStyleLbl="fgAcc2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48FC16B-CD21-9C4D-B71F-65EBA078F963}" type="pres">
      <dgm:prSet presAssocID="{37418B6F-C2FA-3340-9923-C6C7FBDC7541}" presName="hierChild3" presStyleCnt="0"/>
      <dgm:spPr/>
    </dgm:pt>
    <dgm:pt modelId="{30D8696B-39E5-C245-BEE8-804EB0D6EE95}" type="pres">
      <dgm:prSet presAssocID="{367FA2DE-00E2-984A-A9CA-6E45042C84E5}" presName="Name17" presStyleLbl="parChTrans1D3" presStyleIdx="0" presStyleCnt="4"/>
      <dgm:spPr/>
      <dgm:t>
        <a:bodyPr/>
        <a:lstStyle/>
        <a:p>
          <a:endParaRPr lang="en-US"/>
        </a:p>
      </dgm:t>
    </dgm:pt>
    <dgm:pt modelId="{CEE4660B-6A3A-2143-A8C4-249F8C459255}" type="pres">
      <dgm:prSet presAssocID="{9EE2346F-6A51-5944-9A52-076264C25D50}" presName="hierRoot3" presStyleCnt="0"/>
      <dgm:spPr/>
    </dgm:pt>
    <dgm:pt modelId="{62373B57-3440-C44E-A49D-10011C9431AC}" type="pres">
      <dgm:prSet presAssocID="{9EE2346F-6A51-5944-9A52-076264C25D50}" presName="composite3" presStyleCnt="0"/>
      <dgm:spPr/>
    </dgm:pt>
    <dgm:pt modelId="{790C149E-6A7C-8D4D-A2B9-59C002E82A4E}" type="pres">
      <dgm:prSet presAssocID="{9EE2346F-6A51-5944-9A52-076264C25D50}" presName="background3" presStyleLbl="node3" presStyleIdx="0" presStyleCnt="4"/>
      <dgm:spPr/>
    </dgm:pt>
    <dgm:pt modelId="{44D805DE-38C0-6940-B8BA-5D1B3BB5C992}" type="pres">
      <dgm:prSet presAssocID="{9EE2346F-6A51-5944-9A52-076264C25D50}" presName="text3" presStyleLbl="fgAcc3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7B2B89B-56AC-2147-BCEE-36DAEE8930FA}" type="pres">
      <dgm:prSet presAssocID="{9EE2346F-6A51-5944-9A52-076264C25D50}" presName="hierChild4" presStyleCnt="0"/>
      <dgm:spPr/>
    </dgm:pt>
    <dgm:pt modelId="{46275560-3F4C-5D43-A51E-D5676C980ADA}" type="pres">
      <dgm:prSet presAssocID="{D12DC33D-C62E-3C4C-863F-00D8DC472D70}" presName="Name17" presStyleLbl="parChTrans1D3" presStyleIdx="1" presStyleCnt="4"/>
      <dgm:spPr/>
      <dgm:t>
        <a:bodyPr/>
        <a:lstStyle/>
        <a:p>
          <a:endParaRPr lang="en-US"/>
        </a:p>
      </dgm:t>
    </dgm:pt>
    <dgm:pt modelId="{F199D8F7-67A2-5A43-8AF1-01561EC55C08}" type="pres">
      <dgm:prSet presAssocID="{5FA88A73-B40C-2044-A671-A999F0E74566}" presName="hierRoot3" presStyleCnt="0"/>
      <dgm:spPr/>
    </dgm:pt>
    <dgm:pt modelId="{97DF5AD0-E210-704E-9965-5B474B26CBE9}" type="pres">
      <dgm:prSet presAssocID="{5FA88A73-B40C-2044-A671-A999F0E74566}" presName="composite3" presStyleCnt="0"/>
      <dgm:spPr/>
    </dgm:pt>
    <dgm:pt modelId="{03AB9858-8E5B-954B-9E55-04C3C6A10343}" type="pres">
      <dgm:prSet presAssocID="{5FA88A73-B40C-2044-A671-A999F0E74566}" presName="background3" presStyleLbl="node3" presStyleIdx="1" presStyleCnt="4"/>
      <dgm:spPr/>
    </dgm:pt>
    <dgm:pt modelId="{4FE8292F-2408-0246-8DD0-4924AB2C9CE5}" type="pres">
      <dgm:prSet presAssocID="{5FA88A73-B40C-2044-A671-A999F0E74566}" presName="text3" presStyleLbl="fgAcc3" presStyleIdx="1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6EB6284-DB6D-7B43-8239-109A0A219A6C}" type="pres">
      <dgm:prSet presAssocID="{5FA88A73-B40C-2044-A671-A999F0E74566}" presName="hierChild4" presStyleCnt="0"/>
      <dgm:spPr/>
    </dgm:pt>
    <dgm:pt modelId="{D3DA2932-14A6-BE40-BA6A-100E2B0108A9}" type="pres">
      <dgm:prSet presAssocID="{A025413C-F9BF-4848-A29D-A37A5E9DD32B}" presName="Name10" presStyleLbl="parChTrans1D2" presStyleIdx="1" presStyleCnt="4"/>
      <dgm:spPr/>
      <dgm:t>
        <a:bodyPr/>
        <a:lstStyle/>
        <a:p>
          <a:endParaRPr lang="en-US"/>
        </a:p>
      </dgm:t>
    </dgm:pt>
    <dgm:pt modelId="{CE1C719A-A3B1-7440-A7A3-F5C5FD3C3FA2}" type="pres">
      <dgm:prSet presAssocID="{AAC06B4D-94B7-5A4E-8AC8-80B28E750CE9}" presName="hierRoot2" presStyleCnt="0"/>
      <dgm:spPr/>
    </dgm:pt>
    <dgm:pt modelId="{EAAF5E7B-602F-AB40-95BE-43EA0A175B42}" type="pres">
      <dgm:prSet presAssocID="{AAC06B4D-94B7-5A4E-8AC8-80B28E750CE9}" presName="composite2" presStyleCnt="0"/>
      <dgm:spPr/>
    </dgm:pt>
    <dgm:pt modelId="{F44B1041-05A0-F047-907F-33F3C80A686C}" type="pres">
      <dgm:prSet presAssocID="{AAC06B4D-94B7-5A4E-8AC8-80B28E750CE9}" presName="background2" presStyleLbl="node2" presStyleIdx="1" presStyleCnt="4"/>
      <dgm:spPr/>
    </dgm:pt>
    <dgm:pt modelId="{A5ABA943-0701-7148-894E-06D9292ABFDD}" type="pres">
      <dgm:prSet presAssocID="{AAC06B4D-94B7-5A4E-8AC8-80B28E750CE9}" presName="text2" presStyleLbl="fgAcc2" presStyleIdx="1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3900552-B843-2E42-9EA1-5A64FE82CDC9}" type="pres">
      <dgm:prSet presAssocID="{AAC06B4D-94B7-5A4E-8AC8-80B28E750CE9}" presName="hierChild3" presStyleCnt="0"/>
      <dgm:spPr/>
    </dgm:pt>
    <dgm:pt modelId="{5EF80847-83A9-2645-9E3C-99DFFA7CBFAF}" type="pres">
      <dgm:prSet presAssocID="{997C7102-2934-1448-A43A-0A0EC1BA066F}" presName="Name17" presStyleLbl="parChTrans1D3" presStyleIdx="2" presStyleCnt="4"/>
      <dgm:spPr/>
      <dgm:t>
        <a:bodyPr/>
        <a:lstStyle/>
        <a:p>
          <a:endParaRPr lang="en-US"/>
        </a:p>
      </dgm:t>
    </dgm:pt>
    <dgm:pt modelId="{5267ADB5-A6C8-5A4D-A8D5-EF9A17CAD8A1}" type="pres">
      <dgm:prSet presAssocID="{C41F7DC8-8F91-B049-8687-CEBD93AF02A1}" presName="hierRoot3" presStyleCnt="0"/>
      <dgm:spPr/>
    </dgm:pt>
    <dgm:pt modelId="{AFF92D3F-778C-A849-9241-7BEEB0CD0730}" type="pres">
      <dgm:prSet presAssocID="{C41F7DC8-8F91-B049-8687-CEBD93AF02A1}" presName="composite3" presStyleCnt="0"/>
      <dgm:spPr/>
    </dgm:pt>
    <dgm:pt modelId="{6B2F0C62-7A8E-1A41-ABAA-0AB6C9C2F2FC}" type="pres">
      <dgm:prSet presAssocID="{C41F7DC8-8F91-B049-8687-CEBD93AF02A1}" presName="background3" presStyleLbl="node3" presStyleIdx="2" presStyleCnt="4"/>
      <dgm:spPr/>
    </dgm:pt>
    <dgm:pt modelId="{4716C6B0-A684-3F42-A389-E732619C5CEB}" type="pres">
      <dgm:prSet presAssocID="{C41F7DC8-8F91-B049-8687-CEBD93AF02A1}" presName="text3" presStyleLbl="fgAcc3" presStyleIdx="2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17BD21E-DC06-EF41-8BCA-788CBA4095FA}" type="pres">
      <dgm:prSet presAssocID="{C41F7DC8-8F91-B049-8687-CEBD93AF02A1}" presName="hierChild4" presStyleCnt="0"/>
      <dgm:spPr/>
    </dgm:pt>
    <dgm:pt modelId="{860C8FDA-7576-BB44-A8AF-FE057F7D1501}" type="pres">
      <dgm:prSet presAssocID="{B0B8D180-BFFC-E943-9AEC-6F6130F96E16}" presName="Name17" presStyleLbl="parChTrans1D3" presStyleIdx="3" presStyleCnt="4"/>
      <dgm:spPr/>
      <dgm:t>
        <a:bodyPr/>
        <a:lstStyle/>
        <a:p>
          <a:endParaRPr lang="en-US"/>
        </a:p>
      </dgm:t>
    </dgm:pt>
    <dgm:pt modelId="{06C245F4-220A-6A4E-8E34-7C87026868CF}" type="pres">
      <dgm:prSet presAssocID="{CCE0E727-2693-2D4E-BBA5-A6011FA304A3}" presName="hierRoot3" presStyleCnt="0"/>
      <dgm:spPr/>
    </dgm:pt>
    <dgm:pt modelId="{4D566879-A599-0D47-A13A-CB4A2F8D3800}" type="pres">
      <dgm:prSet presAssocID="{CCE0E727-2693-2D4E-BBA5-A6011FA304A3}" presName="composite3" presStyleCnt="0"/>
      <dgm:spPr/>
    </dgm:pt>
    <dgm:pt modelId="{A631D117-802B-824C-A780-0CB51D7CBAB2}" type="pres">
      <dgm:prSet presAssocID="{CCE0E727-2693-2D4E-BBA5-A6011FA304A3}" presName="background3" presStyleLbl="node3" presStyleIdx="3" presStyleCnt="4"/>
      <dgm:spPr/>
    </dgm:pt>
    <dgm:pt modelId="{4D804B66-DCD2-134E-9173-382C6A1A1396}" type="pres">
      <dgm:prSet presAssocID="{CCE0E727-2693-2D4E-BBA5-A6011FA304A3}" presName="text3" presStyleLbl="fgAcc3" presStyleIdx="3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F98D65A-CDED-234C-9CDD-302DF82B28E8}" type="pres">
      <dgm:prSet presAssocID="{CCE0E727-2693-2D4E-BBA5-A6011FA304A3}" presName="hierChild4" presStyleCnt="0"/>
      <dgm:spPr/>
    </dgm:pt>
    <dgm:pt modelId="{473C94DE-C107-3248-8635-6A88903FA538}" type="pres">
      <dgm:prSet presAssocID="{2EA097C3-A543-8B4A-9644-E9A6162F4338}" presName="Name10" presStyleLbl="parChTrans1D2" presStyleIdx="2" presStyleCnt="4"/>
      <dgm:spPr/>
      <dgm:t>
        <a:bodyPr/>
        <a:lstStyle/>
        <a:p>
          <a:endParaRPr lang="en-US"/>
        </a:p>
      </dgm:t>
    </dgm:pt>
    <dgm:pt modelId="{F180B974-40F0-8042-866B-F7D7155F0B20}" type="pres">
      <dgm:prSet presAssocID="{0DA6156E-130D-D747-8B91-2395E7816C9C}" presName="hierRoot2" presStyleCnt="0"/>
      <dgm:spPr/>
    </dgm:pt>
    <dgm:pt modelId="{FF6A65D6-6742-F742-9DB3-202D6FE8E685}" type="pres">
      <dgm:prSet presAssocID="{0DA6156E-130D-D747-8B91-2395E7816C9C}" presName="composite2" presStyleCnt="0"/>
      <dgm:spPr/>
    </dgm:pt>
    <dgm:pt modelId="{2AD9F464-2E86-4D46-B501-5088B8B6A6B5}" type="pres">
      <dgm:prSet presAssocID="{0DA6156E-130D-D747-8B91-2395E7816C9C}" presName="background2" presStyleLbl="node2" presStyleIdx="2" presStyleCnt="4"/>
      <dgm:spPr/>
    </dgm:pt>
    <dgm:pt modelId="{AB04C458-B6E5-4548-9AD7-CFA0E4B7B523}" type="pres">
      <dgm:prSet presAssocID="{0DA6156E-130D-D747-8B91-2395E7816C9C}" presName="text2" presStyleLbl="fgAcc2" presStyleIdx="2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0EC8B27-D25E-C14C-8135-F554D6A762B7}" type="pres">
      <dgm:prSet presAssocID="{0DA6156E-130D-D747-8B91-2395E7816C9C}" presName="hierChild3" presStyleCnt="0"/>
      <dgm:spPr/>
    </dgm:pt>
    <dgm:pt modelId="{B356AAA3-EC55-AC46-84FF-F56BCF6A87B3}" type="pres">
      <dgm:prSet presAssocID="{507B002C-BB0E-6343-AB63-6A49F19CCEF6}" presName="Name10" presStyleLbl="parChTrans1D2" presStyleIdx="3" presStyleCnt="4"/>
      <dgm:spPr/>
      <dgm:t>
        <a:bodyPr/>
        <a:lstStyle/>
        <a:p>
          <a:endParaRPr lang="en-US"/>
        </a:p>
      </dgm:t>
    </dgm:pt>
    <dgm:pt modelId="{2DC3DBC7-ADA1-E34A-B2D3-B6E04FB0B18C}" type="pres">
      <dgm:prSet presAssocID="{3F14A4C6-C149-214F-BF65-AEFDB6D1CD94}" presName="hierRoot2" presStyleCnt="0"/>
      <dgm:spPr/>
    </dgm:pt>
    <dgm:pt modelId="{D47D7B36-0700-9E40-AF05-67011C3A8959}" type="pres">
      <dgm:prSet presAssocID="{3F14A4C6-C149-214F-BF65-AEFDB6D1CD94}" presName="composite2" presStyleCnt="0"/>
      <dgm:spPr/>
    </dgm:pt>
    <dgm:pt modelId="{F7647130-729F-0845-B3C4-8BECBF2F4F04}" type="pres">
      <dgm:prSet presAssocID="{3F14A4C6-C149-214F-BF65-AEFDB6D1CD94}" presName="background2" presStyleLbl="node2" presStyleIdx="3" presStyleCnt="4"/>
      <dgm:spPr/>
    </dgm:pt>
    <dgm:pt modelId="{5EB1FA05-0163-1742-8B89-347B1FB5D6BB}" type="pres">
      <dgm:prSet presAssocID="{3F14A4C6-C149-214F-BF65-AEFDB6D1CD94}" presName="text2" presStyleLbl="fgAcc2" presStyleIdx="3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F2CD47B-F211-554A-9A4D-14D31D2D7085}" type="pres">
      <dgm:prSet presAssocID="{3F14A4C6-C149-214F-BF65-AEFDB6D1CD94}" presName="hierChild3" presStyleCnt="0"/>
      <dgm:spPr/>
    </dgm:pt>
  </dgm:ptLst>
  <dgm:cxnLst>
    <dgm:cxn modelId="{57C46CAC-2C10-304B-A2C4-E4194D4D5437}" srcId="{AED4F8B5-0C24-2F48-BF24-3464DB03E89D}" destId="{0DA6156E-130D-D747-8B91-2395E7816C9C}" srcOrd="2" destOrd="0" parTransId="{2EA097C3-A543-8B4A-9644-E9A6162F4338}" sibTransId="{5E52882B-3590-994D-8E2D-74F85F2FF999}"/>
    <dgm:cxn modelId="{AE75E7D4-FF44-604C-9E93-E8B3CD5BB19C}" type="presOf" srcId="{B0358F11-7EA6-4D44-A891-10BFAECB9563}" destId="{C3271D8A-A9B6-CA4E-B6DF-1F69E3B3057F}" srcOrd="0" destOrd="0" presId="urn:microsoft.com/office/officeart/2005/8/layout/hierarchy1"/>
    <dgm:cxn modelId="{7504EF17-771B-CF40-A5B0-FA4DAE6003C2}" srcId="{AED4F8B5-0C24-2F48-BF24-3464DB03E89D}" destId="{AAC06B4D-94B7-5A4E-8AC8-80B28E750CE9}" srcOrd="1" destOrd="0" parTransId="{A025413C-F9BF-4848-A29D-A37A5E9DD32B}" sibTransId="{9E5CE171-C509-354C-BFEB-21F2C65C91FB}"/>
    <dgm:cxn modelId="{6C028B7B-E0F7-4843-B162-8F83964117C3}" srcId="{AAC06B4D-94B7-5A4E-8AC8-80B28E750CE9}" destId="{C41F7DC8-8F91-B049-8687-CEBD93AF02A1}" srcOrd="0" destOrd="0" parTransId="{997C7102-2934-1448-A43A-0A0EC1BA066F}" sibTransId="{045EAFFF-6183-BB42-B475-9CD7FE3F4677}"/>
    <dgm:cxn modelId="{7F8184FD-49AA-F949-B9AC-3C72284CCCF1}" type="presOf" srcId="{C41F7DC8-8F91-B049-8687-CEBD93AF02A1}" destId="{4716C6B0-A684-3F42-A389-E732619C5CEB}" srcOrd="0" destOrd="0" presId="urn:microsoft.com/office/officeart/2005/8/layout/hierarchy1"/>
    <dgm:cxn modelId="{14897BD8-A6CF-3E48-A218-2B465C6715E0}" type="presOf" srcId="{3F14A4C6-C149-214F-BF65-AEFDB6D1CD94}" destId="{5EB1FA05-0163-1742-8B89-347B1FB5D6BB}" srcOrd="0" destOrd="0" presId="urn:microsoft.com/office/officeart/2005/8/layout/hierarchy1"/>
    <dgm:cxn modelId="{CF4FEB91-BF6C-9E48-81C3-C2370EB4B100}" srcId="{AED4F8B5-0C24-2F48-BF24-3464DB03E89D}" destId="{3F14A4C6-C149-214F-BF65-AEFDB6D1CD94}" srcOrd="3" destOrd="0" parTransId="{507B002C-BB0E-6343-AB63-6A49F19CCEF6}" sibTransId="{EC71DCEF-B3D9-824D-906C-92AE43EA8114}"/>
    <dgm:cxn modelId="{4400780E-C739-1348-B9A1-D6C70FF29D93}" type="presOf" srcId="{AED4F8B5-0C24-2F48-BF24-3464DB03E89D}" destId="{29441CB7-F537-1947-87B2-362FFA00158E}" srcOrd="0" destOrd="0" presId="urn:microsoft.com/office/officeart/2005/8/layout/hierarchy1"/>
    <dgm:cxn modelId="{8AECCAA1-6F68-5547-846A-B46F63B79096}" type="presOf" srcId="{53A1FD2A-ECFC-C245-828A-E4B98E1F42AE}" destId="{C21B7274-200E-BE44-934E-51E68789DE36}" srcOrd="0" destOrd="0" presId="urn:microsoft.com/office/officeart/2005/8/layout/hierarchy1"/>
    <dgm:cxn modelId="{49FF052B-8AB5-674B-ACEF-1F5A3D9049EB}" srcId="{37418B6F-C2FA-3340-9923-C6C7FBDC7541}" destId="{9EE2346F-6A51-5944-9A52-076264C25D50}" srcOrd="0" destOrd="0" parTransId="{367FA2DE-00E2-984A-A9CA-6E45042C84E5}" sibTransId="{B2B18006-042E-4147-A420-5EFF159E0A0F}"/>
    <dgm:cxn modelId="{141A61FE-290C-F94F-B7EA-9EB180CF16C9}" type="presOf" srcId="{A025413C-F9BF-4848-A29D-A37A5E9DD32B}" destId="{D3DA2932-14A6-BE40-BA6A-100E2B0108A9}" srcOrd="0" destOrd="0" presId="urn:microsoft.com/office/officeart/2005/8/layout/hierarchy1"/>
    <dgm:cxn modelId="{1BEAB3F4-B7D3-8E4A-B00C-A1515D9147E9}" type="presOf" srcId="{37418B6F-C2FA-3340-9923-C6C7FBDC7541}" destId="{7011FD04-0D25-C147-9FA5-CD49C741CA99}" srcOrd="0" destOrd="0" presId="urn:microsoft.com/office/officeart/2005/8/layout/hierarchy1"/>
    <dgm:cxn modelId="{0C5D5BAA-78A1-0444-95DA-9572449AD7D2}" type="presOf" srcId="{AAC06B4D-94B7-5A4E-8AC8-80B28E750CE9}" destId="{A5ABA943-0701-7148-894E-06D9292ABFDD}" srcOrd="0" destOrd="0" presId="urn:microsoft.com/office/officeart/2005/8/layout/hierarchy1"/>
    <dgm:cxn modelId="{EA3403C7-1CD0-B045-9D54-EA8E1C79F2B9}" type="presOf" srcId="{997C7102-2934-1448-A43A-0A0EC1BA066F}" destId="{5EF80847-83A9-2645-9E3C-99DFFA7CBFAF}" srcOrd="0" destOrd="0" presId="urn:microsoft.com/office/officeart/2005/8/layout/hierarchy1"/>
    <dgm:cxn modelId="{6153C0D4-4D77-0C4E-897A-C1646A16406C}" type="presOf" srcId="{0DA6156E-130D-D747-8B91-2395E7816C9C}" destId="{AB04C458-B6E5-4548-9AD7-CFA0E4B7B523}" srcOrd="0" destOrd="0" presId="urn:microsoft.com/office/officeart/2005/8/layout/hierarchy1"/>
    <dgm:cxn modelId="{297AEC56-7850-0E49-A7EC-B4E5C18DCB0B}" type="presOf" srcId="{B0B8D180-BFFC-E943-9AEC-6F6130F96E16}" destId="{860C8FDA-7576-BB44-A8AF-FE057F7D1501}" srcOrd="0" destOrd="0" presId="urn:microsoft.com/office/officeart/2005/8/layout/hierarchy1"/>
    <dgm:cxn modelId="{A849F5C8-E4D0-9249-B552-6DCA33D0FBB2}" srcId="{AAC06B4D-94B7-5A4E-8AC8-80B28E750CE9}" destId="{CCE0E727-2693-2D4E-BBA5-A6011FA304A3}" srcOrd="1" destOrd="0" parTransId="{B0B8D180-BFFC-E943-9AEC-6F6130F96E16}" sibTransId="{99C0DB62-1AE3-004B-95E1-4E67D1E8D69B}"/>
    <dgm:cxn modelId="{468C0770-38A2-2443-8655-C0740F97CAF7}" type="presOf" srcId="{2EA097C3-A543-8B4A-9644-E9A6162F4338}" destId="{473C94DE-C107-3248-8635-6A88903FA538}" srcOrd="0" destOrd="0" presId="urn:microsoft.com/office/officeart/2005/8/layout/hierarchy1"/>
    <dgm:cxn modelId="{2B87AD9B-1A67-9349-8009-393692EA0B04}" type="presOf" srcId="{CCE0E727-2693-2D4E-BBA5-A6011FA304A3}" destId="{4D804B66-DCD2-134E-9173-382C6A1A1396}" srcOrd="0" destOrd="0" presId="urn:microsoft.com/office/officeart/2005/8/layout/hierarchy1"/>
    <dgm:cxn modelId="{719151D4-6196-2149-8361-B89714DF4A42}" type="presOf" srcId="{5FA88A73-B40C-2044-A671-A999F0E74566}" destId="{4FE8292F-2408-0246-8DD0-4924AB2C9CE5}" srcOrd="0" destOrd="0" presId="urn:microsoft.com/office/officeart/2005/8/layout/hierarchy1"/>
    <dgm:cxn modelId="{399E6056-D4A6-B14E-BB58-891F4B99940D}" srcId="{AED4F8B5-0C24-2F48-BF24-3464DB03E89D}" destId="{37418B6F-C2FA-3340-9923-C6C7FBDC7541}" srcOrd="0" destOrd="0" parTransId="{53A1FD2A-ECFC-C245-828A-E4B98E1F42AE}" sibTransId="{4DAF4B32-1FCA-6F47-BAE0-51779354591D}"/>
    <dgm:cxn modelId="{E8A59B8C-999A-7C45-825E-283E734A9CD2}" type="presOf" srcId="{D12DC33D-C62E-3C4C-863F-00D8DC472D70}" destId="{46275560-3F4C-5D43-A51E-D5676C980ADA}" srcOrd="0" destOrd="0" presId="urn:microsoft.com/office/officeart/2005/8/layout/hierarchy1"/>
    <dgm:cxn modelId="{3728D5E1-A39D-3E43-888F-8B1C9708F2EA}" type="presOf" srcId="{367FA2DE-00E2-984A-A9CA-6E45042C84E5}" destId="{30D8696B-39E5-C245-BEE8-804EB0D6EE95}" srcOrd="0" destOrd="0" presId="urn:microsoft.com/office/officeart/2005/8/layout/hierarchy1"/>
    <dgm:cxn modelId="{2A6C0866-76DE-7748-8B69-95AEAB2CAB7E}" type="presOf" srcId="{9EE2346F-6A51-5944-9A52-076264C25D50}" destId="{44D805DE-38C0-6940-B8BA-5D1B3BB5C992}" srcOrd="0" destOrd="0" presId="urn:microsoft.com/office/officeart/2005/8/layout/hierarchy1"/>
    <dgm:cxn modelId="{EEA24803-2F02-5F49-BD15-5F3329975146}" srcId="{37418B6F-C2FA-3340-9923-C6C7FBDC7541}" destId="{5FA88A73-B40C-2044-A671-A999F0E74566}" srcOrd="1" destOrd="0" parTransId="{D12DC33D-C62E-3C4C-863F-00D8DC472D70}" sibTransId="{953C55A9-133F-B54C-8006-91D59D46EC64}"/>
    <dgm:cxn modelId="{15E875AD-2A44-1C40-A6D5-3F2E5FC391DD}" type="presOf" srcId="{507B002C-BB0E-6343-AB63-6A49F19CCEF6}" destId="{B356AAA3-EC55-AC46-84FF-F56BCF6A87B3}" srcOrd="0" destOrd="0" presId="urn:microsoft.com/office/officeart/2005/8/layout/hierarchy1"/>
    <dgm:cxn modelId="{FDF438F9-41FC-AB4E-885E-6573E48275F5}" srcId="{B0358F11-7EA6-4D44-A891-10BFAECB9563}" destId="{AED4F8B5-0C24-2F48-BF24-3464DB03E89D}" srcOrd="0" destOrd="0" parTransId="{0A98D979-1786-6444-997C-FC1407CE0F63}" sibTransId="{25708027-E081-5241-BE64-0F2B7EB3E437}"/>
    <dgm:cxn modelId="{65E478C7-7C2F-B143-83D4-CF085E10A33F}" type="presParOf" srcId="{C3271D8A-A9B6-CA4E-B6DF-1F69E3B3057F}" destId="{3F6A0827-2255-404F-BF7D-0DBC6080027F}" srcOrd="0" destOrd="0" presId="urn:microsoft.com/office/officeart/2005/8/layout/hierarchy1"/>
    <dgm:cxn modelId="{98973DE1-9B7B-BE45-86AB-79C330AB81C2}" type="presParOf" srcId="{3F6A0827-2255-404F-BF7D-0DBC6080027F}" destId="{4BBF33B2-C3D6-1247-918B-9E87EB343E96}" srcOrd="0" destOrd="0" presId="urn:microsoft.com/office/officeart/2005/8/layout/hierarchy1"/>
    <dgm:cxn modelId="{03D51517-6165-B149-863F-AD4F5735B06C}" type="presParOf" srcId="{4BBF33B2-C3D6-1247-918B-9E87EB343E96}" destId="{11660B83-DF82-5A46-BC50-E857235CAF74}" srcOrd="0" destOrd="0" presId="urn:microsoft.com/office/officeart/2005/8/layout/hierarchy1"/>
    <dgm:cxn modelId="{DD94968E-85FF-ED41-B3FA-D103855B35B3}" type="presParOf" srcId="{4BBF33B2-C3D6-1247-918B-9E87EB343E96}" destId="{29441CB7-F537-1947-87B2-362FFA00158E}" srcOrd="1" destOrd="0" presId="urn:microsoft.com/office/officeart/2005/8/layout/hierarchy1"/>
    <dgm:cxn modelId="{8913092A-5C10-B54A-9870-F735374745FE}" type="presParOf" srcId="{3F6A0827-2255-404F-BF7D-0DBC6080027F}" destId="{0248FC3D-1ED4-CB44-A933-D390E20F3E32}" srcOrd="1" destOrd="0" presId="urn:microsoft.com/office/officeart/2005/8/layout/hierarchy1"/>
    <dgm:cxn modelId="{D900B63E-CE82-C34F-868D-0040304E202F}" type="presParOf" srcId="{0248FC3D-1ED4-CB44-A933-D390E20F3E32}" destId="{C21B7274-200E-BE44-934E-51E68789DE36}" srcOrd="0" destOrd="0" presId="urn:microsoft.com/office/officeart/2005/8/layout/hierarchy1"/>
    <dgm:cxn modelId="{0824E41A-9D14-BB47-B4A7-413256DF194F}" type="presParOf" srcId="{0248FC3D-1ED4-CB44-A933-D390E20F3E32}" destId="{08AA46EA-16FC-5F4F-AB13-34CD91B1EA27}" srcOrd="1" destOrd="0" presId="urn:microsoft.com/office/officeart/2005/8/layout/hierarchy1"/>
    <dgm:cxn modelId="{CFE4A319-BFE9-FF4E-8807-1F99CDB992C1}" type="presParOf" srcId="{08AA46EA-16FC-5F4F-AB13-34CD91B1EA27}" destId="{DEC27763-C6C1-354D-9479-102E17EEDB91}" srcOrd="0" destOrd="0" presId="urn:microsoft.com/office/officeart/2005/8/layout/hierarchy1"/>
    <dgm:cxn modelId="{097B22AA-04B5-D943-8996-605D7BC6304B}" type="presParOf" srcId="{DEC27763-C6C1-354D-9479-102E17EEDB91}" destId="{9BD78EE9-C1FB-0043-A5BA-3BD98D5B0DFC}" srcOrd="0" destOrd="0" presId="urn:microsoft.com/office/officeart/2005/8/layout/hierarchy1"/>
    <dgm:cxn modelId="{C4600082-491A-A94C-9664-AF1E93F20B77}" type="presParOf" srcId="{DEC27763-C6C1-354D-9479-102E17EEDB91}" destId="{7011FD04-0D25-C147-9FA5-CD49C741CA99}" srcOrd="1" destOrd="0" presId="urn:microsoft.com/office/officeart/2005/8/layout/hierarchy1"/>
    <dgm:cxn modelId="{C9B1871A-B9EC-AC4F-973A-58C373491339}" type="presParOf" srcId="{08AA46EA-16FC-5F4F-AB13-34CD91B1EA27}" destId="{548FC16B-CD21-9C4D-B71F-65EBA078F963}" srcOrd="1" destOrd="0" presId="urn:microsoft.com/office/officeart/2005/8/layout/hierarchy1"/>
    <dgm:cxn modelId="{AC67AAE8-AEFC-4D4E-A49D-0F2CA4FBABED}" type="presParOf" srcId="{548FC16B-CD21-9C4D-B71F-65EBA078F963}" destId="{30D8696B-39E5-C245-BEE8-804EB0D6EE95}" srcOrd="0" destOrd="0" presId="urn:microsoft.com/office/officeart/2005/8/layout/hierarchy1"/>
    <dgm:cxn modelId="{419262B2-03E3-5844-8416-263C749A65BC}" type="presParOf" srcId="{548FC16B-CD21-9C4D-B71F-65EBA078F963}" destId="{CEE4660B-6A3A-2143-A8C4-249F8C459255}" srcOrd="1" destOrd="0" presId="urn:microsoft.com/office/officeart/2005/8/layout/hierarchy1"/>
    <dgm:cxn modelId="{B8CB3267-72A6-B44E-904E-6070BFCD0663}" type="presParOf" srcId="{CEE4660B-6A3A-2143-A8C4-249F8C459255}" destId="{62373B57-3440-C44E-A49D-10011C9431AC}" srcOrd="0" destOrd="0" presId="urn:microsoft.com/office/officeart/2005/8/layout/hierarchy1"/>
    <dgm:cxn modelId="{B7E66738-3ACA-9743-B22F-9154ABF6B569}" type="presParOf" srcId="{62373B57-3440-C44E-A49D-10011C9431AC}" destId="{790C149E-6A7C-8D4D-A2B9-59C002E82A4E}" srcOrd="0" destOrd="0" presId="urn:microsoft.com/office/officeart/2005/8/layout/hierarchy1"/>
    <dgm:cxn modelId="{18A614EF-EF8B-F24E-97A2-21FE87827D76}" type="presParOf" srcId="{62373B57-3440-C44E-A49D-10011C9431AC}" destId="{44D805DE-38C0-6940-B8BA-5D1B3BB5C992}" srcOrd="1" destOrd="0" presId="urn:microsoft.com/office/officeart/2005/8/layout/hierarchy1"/>
    <dgm:cxn modelId="{E2396FFF-712A-0D4D-86FC-0B53EDC88220}" type="presParOf" srcId="{CEE4660B-6A3A-2143-A8C4-249F8C459255}" destId="{F7B2B89B-56AC-2147-BCEE-36DAEE8930FA}" srcOrd="1" destOrd="0" presId="urn:microsoft.com/office/officeart/2005/8/layout/hierarchy1"/>
    <dgm:cxn modelId="{AB792002-806E-4B44-8E8D-F5FA1DA366A1}" type="presParOf" srcId="{548FC16B-CD21-9C4D-B71F-65EBA078F963}" destId="{46275560-3F4C-5D43-A51E-D5676C980ADA}" srcOrd="2" destOrd="0" presId="urn:microsoft.com/office/officeart/2005/8/layout/hierarchy1"/>
    <dgm:cxn modelId="{1D28330B-71D1-F44D-852C-D7097FC4B830}" type="presParOf" srcId="{548FC16B-CD21-9C4D-B71F-65EBA078F963}" destId="{F199D8F7-67A2-5A43-8AF1-01561EC55C08}" srcOrd="3" destOrd="0" presId="urn:microsoft.com/office/officeart/2005/8/layout/hierarchy1"/>
    <dgm:cxn modelId="{21C0BD5C-73A9-6D40-8F3E-A67790C1BFB6}" type="presParOf" srcId="{F199D8F7-67A2-5A43-8AF1-01561EC55C08}" destId="{97DF5AD0-E210-704E-9965-5B474B26CBE9}" srcOrd="0" destOrd="0" presId="urn:microsoft.com/office/officeart/2005/8/layout/hierarchy1"/>
    <dgm:cxn modelId="{28E0C9F9-A615-564A-9521-54146678E6F2}" type="presParOf" srcId="{97DF5AD0-E210-704E-9965-5B474B26CBE9}" destId="{03AB9858-8E5B-954B-9E55-04C3C6A10343}" srcOrd="0" destOrd="0" presId="urn:microsoft.com/office/officeart/2005/8/layout/hierarchy1"/>
    <dgm:cxn modelId="{FC9D1718-A57E-C841-B460-E0FADCAB0794}" type="presParOf" srcId="{97DF5AD0-E210-704E-9965-5B474B26CBE9}" destId="{4FE8292F-2408-0246-8DD0-4924AB2C9CE5}" srcOrd="1" destOrd="0" presId="urn:microsoft.com/office/officeart/2005/8/layout/hierarchy1"/>
    <dgm:cxn modelId="{E127C86A-0111-B742-BA28-A054F8BB5653}" type="presParOf" srcId="{F199D8F7-67A2-5A43-8AF1-01561EC55C08}" destId="{66EB6284-DB6D-7B43-8239-109A0A219A6C}" srcOrd="1" destOrd="0" presId="urn:microsoft.com/office/officeart/2005/8/layout/hierarchy1"/>
    <dgm:cxn modelId="{B00BDD02-FA62-D54B-9233-D2A795E7A222}" type="presParOf" srcId="{0248FC3D-1ED4-CB44-A933-D390E20F3E32}" destId="{D3DA2932-14A6-BE40-BA6A-100E2B0108A9}" srcOrd="2" destOrd="0" presId="urn:microsoft.com/office/officeart/2005/8/layout/hierarchy1"/>
    <dgm:cxn modelId="{DDB136F7-526B-AE4C-B911-5A193C3787D8}" type="presParOf" srcId="{0248FC3D-1ED4-CB44-A933-D390E20F3E32}" destId="{CE1C719A-A3B1-7440-A7A3-F5C5FD3C3FA2}" srcOrd="3" destOrd="0" presId="urn:microsoft.com/office/officeart/2005/8/layout/hierarchy1"/>
    <dgm:cxn modelId="{E91CC22E-0573-E546-877B-B063355BA841}" type="presParOf" srcId="{CE1C719A-A3B1-7440-A7A3-F5C5FD3C3FA2}" destId="{EAAF5E7B-602F-AB40-95BE-43EA0A175B42}" srcOrd="0" destOrd="0" presId="urn:microsoft.com/office/officeart/2005/8/layout/hierarchy1"/>
    <dgm:cxn modelId="{223815B5-288B-E945-BE33-9F79B8568F91}" type="presParOf" srcId="{EAAF5E7B-602F-AB40-95BE-43EA0A175B42}" destId="{F44B1041-05A0-F047-907F-33F3C80A686C}" srcOrd="0" destOrd="0" presId="urn:microsoft.com/office/officeart/2005/8/layout/hierarchy1"/>
    <dgm:cxn modelId="{45632E11-389F-5246-8C6D-5471671B6476}" type="presParOf" srcId="{EAAF5E7B-602F-AB40-95BE-43EA0A175B42}" destId="{A5ABA943-0701-7148-894E-06D9292ABFDD}" srcOrd="1" destOrd="0" presId="urn:microsoft.com/office/officeart/2005/8/layout/hierarchy1"/>
    <dgm:cxn modelId="{A8A9FA79-7B9C-9B4D-95A4-E8839F08C76C}" type="presParOf" srcId="{CE1C719A-A3B1-7440-A7A3-F5C5FD3C3FA2}" destId="{93900552-B843-2E42-9EA1-5A64FE82CDC9}" srcOrd="1" destOrd="0" presId="urn:microsoft.com/office/officeart/2005/8/layout/hierarchy1"/>
    <dgm:cxn modelId="{678120A6-FE0C-5741-B6F3-0BDA35AE62ED}" type="presParOf" srcId="{93900552-B843-2E42-9EA1-5A64FE82CDC9}" destId="{5EF80847-83A9-2645-9E3C-99DFFA7CBFAF}" srcOrd="0" destOrd="0" presId="urn:microsoft.com/office/officeart/2005/8/layout/hierarchy1"/>
    <dgm:cxn modelId="{45DB3DA3-2CD7-0A4B-BE99-E0CE5B5BF485}" type="presParOf" srcId="{93900552-B843-2E42-9EA1-5A64FE82CDC9}" destId="{5267ADB5-A6C8-5A4D-A8D5-EF9A17CAD8A1}" srcOrd="1" destOrd="0" presId="urn:microsoft.com/office/officeart/2005/8/layout/hierarchy1"/>
    <dgm:cxn modelId="{D43E52F9-546B-6242-9952-1EF35FA2FA7A}" type="presParOf" srcId="{5267ADB5-A6C8-5A4D-A8D5-EF9A17CAD8A1}" destId="{AFF92D3F-778C-A849-9241-7BEEB0CD0730}" srcOrd="0" destOrd="0" presId="urn:microsoft.com/office/officeart/2005/8/layout/hierarchy1"/>
    <dgm:cxn modelId="{DEC5D6EC-4427-7940-801A-8A5684DEB7BC}" type="presParOf" srcId="{AFF92D3F-778C-A849-9241-7BEEB0CD0730}" destId="{6B2F0C62-7A8E-1A41-ABAA-0AB6C9C2F2FC}" srcOrd="0" destOrd="0" presId="urn:microsoft.com/office/officeart/2005/8/layout/hierarchy1"/>
    <dgm:cxn modelId="{20E2331A-D47B-3F4B-8D6C-FD75EF855DF9}" type="presParOf" srcId="{AFF92D3F-778C-A849-9241-7BEEB0CD0730}" destId="{4716C6B0-A684-3F42-A389-E732619C5CEB}" srcOrd="1" destOrd="0" presId="urn:microsoft.com/office/officeart/2005/8/layout/hierarchy1"/>
    <dgm:cxn modelId="{E2E4A61B-8E33-3442-B5F1-C15C01B6FF80}" type="presParOf" srcId="{5267ADB5-A6C8-5A4D-A8D5-EF9A17CAD8A1}" destId="{B17BD21E-DC06-EF41-8BCA-788CBA4095FA}" srcOrd="1" destOrd="0" presId="urn:microsoft.com/office/officeart/2005/8/layout/hierarchy1"/>
    <dgm:cxn modelId="{79560E97-5889-6D43-9CA1-70B877BFD85B}" type="presParOf" srcId="{93900552-B843-2E42-9EA1-5A64FE82CDC9}" destId="{860C8FDA-7576-BB44-A8AF-FE057F7D1501}" srcOrd="2" destOrd="0" presId="urn:microsoft.com/office/officeart/2005/8/layout/hierarchy1"/>
    <dgm:cxn modelId="{F109EF3D-FB39-1942-B103-CB8C7C31F878}" type="presParOf" srcId="{93900552-B843-2E42-9EA1-5A64FE82CDC9}" destId="{06C245F4-220A-6A4E-8E34-7C87026868CF}" srcOrd="3" destOrd="0" presId="urn:microsoft.com/office/officeart/2005/8/layout/hierarchy1"/>
    <dgm:cxn modelId="{A5423379-5607-A540-8838-5ADA00D1734B}" type="presParOf" srcId="{06C245F4-220A-6A4E-8E34-7C87026868CF}" destId="{4D566879-A599-0D47-A13A-CB4A2F8D3800}" srcOrd="0" destOrd="0" presId="urn:microsoft.com/office/officeart/2005/8/layout/hierarchy1"/>
    <dgm:cxn modelId="{F5009AB2-694F-8347-B12C-D0B2FFBFED95}" type="presParOf" srcId="{4D566879-A599-0D47-A13A-CB4A2F8D3800}" destId="{A631D117-802B-824C-A780-0CB51D7CBAB2}" srcOrd="0" destOrd="0" presId="urn:microsoft.com/office/officeart/2005/8/layout/hierarchy1"/>
    <dgm:cxn modelId="{35015652-977E-A746-A48C-B4ACFD25B1DC}" type="presParOf" srcId="{4D566879-A599-0D47-A13A-CB4A2F8D3800}" destId="{4D804B66-DCD2-134E-9173-382C6A1A1396}" srcOrd="1" destOrd="0" presId="urn:microsoft.com/office/officeart/2005/8/layout/hierarchy1"/>
    <dgm:cxn modelId="{6E6E317C-F71C-6847-9D07-58F3760F5C84}" type="presParOf" srcId="{06C245F4-220A-6A4E-8E34-7C87026868CF}" destId="{BF98D65A-CDED-234C-9CDD-302DF82B28E8}" srcOrd="1" destOrd="0" presId="urn:microsoft.com/office/officeart/2005/8/layout/hierarchy1"/>
    <dgm:cxn modelId="{B3BC82BC-08D3-ED49-B78C-785389F3A73B}" type="presParOf" srcId="{0248FC3D-1ED4-CB44-A933-D390E20F3E32}" destId="{473C94DE-C107-3248-8635-6A88903FA538}" srcOrd="4" destOrd="0" presId="urn:microsoft.com/office/officeart/2005/8/layout/hierarchy1"/>
    <dgm:cxn modelId="{73655A35-C895-044B-B11F-F1432939A698}" type="presParOf" srcId="{0248FC3D-1ED4-CB44-A933-D390E20F3E32}" destId="{F180B974-40F0-8042-866B-F7D7155F0B20}" srcOrd="5" destOrd="0" presId="urn:microsoft.com/office/officeart/2005/8/layout/hierarchy1"/>
    <dgm:cxn modelId="{A5AF15F1-98CB-0543-BFCB-EF2AAFB2242A}" type="presParOf" srcId="{F180B974-40F0-8042-866B-F7D7155F0B20}" destId="{FF6A65D6-6742-F742-9DB3-202D6FE8E685}" srcOrd="0" destOrd="0" presId="urn:microsoft.com/office/officeart/2005/8/layout/hierarchy1"/>
    <dgm:cxn modelId="{C7C60722-E9AA-C34A-BE65-46F491A00EC7}" type="presParOf" srcId="{FF6A65D6-6742-F742-9DB3-202D6FE8E685}" destId="{2AD9F464-2E86-4D46-B501-5088B8B6A6B5}" srcOrd="0" destOrd="0" presId="urn:microsoft.com/office/officeart/2005/8/layout/hierarchy1"/>
    <dgm:cxn modelId="{118DA678-C7D2-974E-BE97-370D53A7F485}" type="presParOf" srcId="{FF6A65D6-6742-F742-9DB3-202D6FE8E685}" destId="{AB04C458-B6E5-4548-9AD7-CFA0E4B7B523}" srcOrd="1" destOrd="0" presId="urn:microsoft.com/office/officeart/2005/8/layout/hierarchy1"/>
    <dgm:cxn modelId="{74CA9DC8-C028-AA40-8225-A88943DDF053}" type="presParOf" srcId="{F180B974-40F0-8042-866B-F7D7155F0B20}" destId="{C0EC8B27-D25E-C14C-8135-F554D6A762B7}" srcOrd="1" destOrd="0" presId="urn:microsoft.com/office/officeart/2005/8/layout/hierarchy1"/>
    <dgm:cxn modelId="{ACF1FE65-3A73-DD4D-8810-EEB217DD10D2}" type="presParOf" srcId="{0248FC3D-1ED4-CB44-A933-D390E20F3E32}" destId="{B356AAA3-EC55-AC46-84FF-F56BCF6A87B3}" srcOrd="6" destOrd="0" presId="urn:microsoft.com/office/officeart/2005/8/layout/hierarchy1"/>
    <dgm:cxn modelId="{5A8E8C84-52C8-1C46-B703-1896F005C0FB}" type="presParOf" srcId="{0248FC3D-1ED4-CB44-A933-D390E20F3E32}" destId="{2DC3DBC7-ADA1-E34A-B2D3-B6E04FB0B18C}" srcOrd="7" destOrd="0" presId="urn:microsoft.com/office/officeart/2005/8/layout/hierarchy1"/>
    <dgm:cxn modelId="{5C31B248-E4A2-0646-B19D-59027503597F}" type="presParOf" srcId="{2DC3DBC7-ADA1-E34A-B2D3-B6E04FB0B18C}" destId="{D47D7B36-0700-9E40-AF05-67011C3A8959}" srcOrd="0" destOrd="0" presId="urn:microsoft.com/office/officeart/2005/8/layout/hierarchy1"/>
    <dgm:cxn modelId="{7B6DFE4D-3A15-EC48-9AC7-E8D1500B0532}" type="presParOf" srcId="{D47D7B36-0700-9E40-AF05-67011C3A8959}" destId="{F7647130-729F-0845-B3C4-8BECBF2F4F04}" srcOrd="0" destOrd="0" presId="urn:microsoft.com/office/officeart/2005/8/layout/hierarchy1"/>
    <dgm:cxn modelId="{584492C2-0791-5E4F-A97B-73DDF1CD3A46}" type="presParOf" srcId="{D47D7B36-0700-9E40-AF05-67011C3A8959}" destId="{5EB1FA05-0163-1742-8B89-347B1FB5D6BB}" srcOrd="1" destOrd="0" presId="urn:microsoft.com/office/officeart/2005/8/layout/hierarchy1"/>
    <dgm:cxn modelId="{B4292293-D47E-2E47-9B2D-A44EC8FC88D0}" type="presParOf" srcId="{2DC3DBC7-ADA1-E34A-B2D3-B6E04FB0B18C}" destId="{4F2CD47B-F211-554A-9A4D-14D31D2D7085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0358F11-7EA6-4D44-A891-10BFAECB9563}" type="doc">
      <dgm:prSet loTypeId="urn:microsoft.com/office/officeart/2005/8/layout/hierarchy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ED4F8B5-0C24-2F48-BF24-3464DB03E89D}">
      <dgm:prSet phldrT="[Text]"/>
      <dgm:spPr/>
      <dgm:t>
        <a:bodyPr/>
        <a:lstStyle/>
        <a:p>
          <a:r>
            <a:rPr lang="en-US" dirty="0" smtClean="0"/>
            <a:t>App</a:t>
          </a:r>
          <a:endParaRPr lang="en-US" dirty="0"/>
        </a:p>
      </dgm:t>
    </dgm:pt>
    <dgm:pt modelId="{0A98D979-1786-6444-997C-FC1407CE0F63}" type="parTrans" cxnId="{FDF438F9-41FC-AB4E-885E-6573E48275F5}">
      <dgm:prSet/>
      <dgm:spPr/>
      <dgm:t>
        <a:bodyPr/>
        <a:lstStyle/>
        <a:p>
          <a:endParaRPr lang="en-US"/>
        </a:p>
      </dgm:t>
    </dgm:pt>
    <dgm:pt modelId="{25708027-E081-5241-BE64-0F2B7EB3E437}" type="sibTrans" cxnId="{FDF438F9-41FC-AB4E-885E-6573E48275F5}">
      <dgm:prSet/>
      <dgm:spPr/>
      <dgm:t>
        <a:bodyPr/>
        <a:lstStyle/>
        <a:p>
          <a:endParaRPr lang="en-US"/>
        </a:p>
      </dgm:t>
    </dgm:pt>
    <dgm:pt modelId="{37418B6F-C2FA-3340-9923-C6C7FBDC7541}">
      <dgm:prSet phldrT="[Text]"/>
      <dgm:spPr/>
      <dgm:t>
        <a:bodyPr/>
        <a:lstStyle/>
        <a:p>
          <a:r>
            <a:rPr lang="en-US" dirty="0" smtClean="0"/>
            <a:t>UI</a:t>
          </a:r>
          <a:endParaRPr lang="en-US" dirty="0"/>
        </a:p>
      </dgm:t>
    </dgm:pt>
    <dgm:pt modelId="{53A1FD2A-ECFC-C245-828A-E4B98E1F42AE}" type="parTrans" cxnId="{399E6056-D4A6-B14E-BB58-891F4B99940D}">
      <dgm:prSet/>
      <dgm:spPr/>
      <dgm:t>
        <a:bodyPr/>
        <a:lstStyle/>
        <a:p>
          <a:endParaRPr lang="en-US"/>
        </a:p>
      </dgm:t>
    </dgm:pt>
    <dgm:pt modelId="{4DAF4B32-1FCA-6F47-BAE0-51779354591D}" type="sibTrans" cxnId="{399E6056-D4A6-B14E-BB58-891F4B99940D}">
      <dgm:prSet/>
      <dgm:spPr/>
      <dgm:t>
        <a:bodyPr/>
        <a:lstStyle/>
        <a:p>
          <a:endParaRPr lang="en-US"/>
        </a:p>
      </dgm:t>
    </dgm:pt>
    <dgm:pt modelId="{AAC06B4D-94B7-5A4E-8AC8-80B28E750CE9}">
      <dgm:prSet phldrT="[Text]"/>
      <dgm:spPr/>
      <dgm:t>
        <a:bodyPr/>
        <a:lstStyle/>
        <a:p>
          <a:r>
            <a:rPr lang="en-US" dirty="0" smtClean="0"/>
            <a:t>Storage</a:t>
          </a:r>
          <a:endParaRPr lang="en-US" dirty="0"/>
        </a:p>
      </dgm:t>
    </dgm:pt>
    <dgm:pt modelId="{A025413C-F9BF-4848-A29D-A37A5E9DD32B}" type="parTrans" cxnId="{7504EF17-771B-CF40-A5B0-FA4DAE6003C2}">
      <dgm:prSet/>
      <dgm:spPr/>
      <dgm:t>
        <a:bodyPr/>
        <a:lstStyle/>
        <a:p>
          <a:endParaRPr lang="en-US"/>
        </a:p>
      </dgm:t>
    </dgm:pt>
    <dgm:pt modelId="{9E5CE171-C509-354C-BFEB-21F2C65C91FB}" type="sibTrans" cxnId="{7504EF17-771B-CF40-A5B0-FA4DAE6003C2}">
      <dgm:prSet/>
      <dgm:spPr/>
      <dgm:t>
        <a:bodyPr/>
        <a:lstStyle/>
        <a:p>
          <a:endParaRPr lang="en-US"/>
        </a:p>
      </dgm:t>
    </dgm:pt>
    <dgm:pt modelId="{0DA6156E-130D-D747-8B91-2395E7816C9C}">
      <dgm:prSet phldrT="[Text]"/>
      <dgm:spPr/>
      <dgm:t>
        <a:bodyPr/>
        <a:lstStyle/>
        <a:p>
          <a:r>
            <a:rPr lang="en-US" dirty="0" smtClean="0"/>
            <a:t>Compute</a:t>
          </a:r>
          <a:endParaRPr lang="en-US" dirty="0"/>
        </a:p>
      </dgm:t>
    </dgm:pt>
    <dgm:pt modelId="{2EA097C3-A543-8B4A-9644-E9A6162F4338}" type="parTrans" cxnId="{57C46CAC-2C10-304B-A2C4-E4194D4D5437}">
      <dgm:prSet/>
      <dgm:spPr/>
      <dgm:t>
        <a:bodyPr/>
        <a:lstStyle/>
        <a:p>
          <a:endParaRPr lang="en-US"/>
        </a:p>
      </dgm:t>
    </dgm:pt>
    <dgm:pt modelId="{5E52882B-3590-994D-8E2D-74F85F2FF999}" type="sibTrans" cxnId="{57C46CAC-2C10-304B-A2C4-E4194D4D5437}">
      <dgm:prSet/>
      <dgm:spPr/>
      <dgm:t>
        <a:bodyPr/>
        <a:lstStyle/>
        <a:p>
          <a:endParaRPr lang="en-US"/>
        </a:p>
      </dgm:t>
    </dgm:pt>
    <dgm:pt modelId="{3F14A4C6-C149-214F-BF65-AEFDB6D1CD94}">
      <dgm:prSet phldrT="[Text]"/>
      <dgm:spPr/>
      <dgm:t>
        <a:bodyPr/>
        <a:lstStyle/>
        <a:p>
          <a:r>
            <a:rPr lang="en-US" dirty="0" smtClean="0"/>
            <a:t>Common</a:t>
          </a:r>
          <a:endParaRPr lang="en-US" dirty="0"/>
        </a:p>
      </dgm:t>
    </dgm:pt>
    <dgm:pt modelId="{507B002C-BB0E-6343-AB63-6A49F19CCEF6}" type="parTrans" cxnId="{CF4FEB91-BF6C-9E48-81C3-C2370EB4B100}">
      <dgm:prSet/>
      <dgm:spPr/>
      <dgm:t>
        <a:bodyPr/>
        <a:lstStyle/>
        <a:p>
          <a:endParaRPr lang="en-US"/>
        </a:p>
      </dgm:t>
    </dgm:pt>
    <dgm:pt modelId="{EC71DCEF-B3D9-824D-906C-92AE43EA8114}" type="sibTrans" cxnId="{CF4FEB91-BF6C-9E48-81C3-C2370EB4B100}">
      <dgm:prSet/>
      <dgm:spPr/>
      <dgm:t>
        <a:bodyPr/>
        <a:lstStyle/>
        <a:p>
          <a:endParaRPr lang="en-US"/>
        </a:p>
      </dgm:t>
    </dgm:pt>
    <dgm:pt modelId="{C3271D8A-A9B6-CA4E-B6DF-1F69E3B3057F}" type="pres">
      <dgm:prSet presAssocID="{B0358F11-7EA6-4D44-A891-10BFAECB9563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3F6A0827-2255-404F-BF7D-0DBC6080027F}" type="pres">
      <dgm:prSet presAssocID="{AED4F8B5-0C24-2F48-BF24-3464DB03E89D}" presName="hierRoot1" presStyleCnt="0"/>
      <dgm:spPr/>
    </dgm:pt>
    <dgm:pt modelId="{4BBF33B2-C3D6-1247-918B-9E87EB343E96}" type="pres">
      <dgm:prSet presAssocID="{AED4F8B5-0C24-2F48-BF24-3464DB03E89D}" presName="composite" presStyleCnt="0"/>
      <dgm:spPr/>
    </dgm:pt>
    <dgm:pt modelId="{11660B83-DF82-5A46-BC50-E857235CAF74}" type="pres">
      <dgm:prSet presAssocID="{AED4F8B5-0C24-2F48-BF24-3464DB03E89D}" presName="background" presStyleLbl="node0" presStyleIdx="0" presStyleCnt="1"/>
      <dgm:spPr/>
    </dgm:pt>
    <dgm:pt modelId="{29441CB7-F537-1947-87B2-362FFA00158E}" type="pres">
      <dgm:prSet presAssocID="{AED4F8B5-0C24-2F48-BF24-3464DB03E89D}" presName="text" presStyleLbl="fgAcc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248FC3D-1ED4-CB44-A933-D390E20F3E32}" type="pres">
      <dgm:prSet presAssocID="{AED4F8B5-0C24-2F48-BF24-3464DB03E89D}" presName="hierChild2" presStyleCnt="0"/>
      <dgm:spPr/>
    </dgm:pt>
    <dgm:pt modelId="{C21B7274-200E-BE44-934E-51E68789DE36}" type="pres">
      <dgm:prSet presAssocID="{53A1FD2A-ECFC-C245-828A-E4B98E1F42AE}" presName="Name10" presStyleLbl="parChTrans1D2" presStyleIdx="0" presStyleCnt="4"/>
      <dgm:spPr/>
      <dgm:t>
        <a:bodyPr/>
        <a:lstStyle/>
        <a:p>
          <a:endParaRPr lang="en-US"/>
        </a:p>
      </dgm:t>
    </dgm:pt>
    <dgm:pt modelId="{08AA46EA-16FC-5F4F-AB13-34CD91B1EA27}" type="pres">
      <dgm:prSet presAssocID="{37418B6F-C2FA-3340-9923-C6C7FBDC7541}" presName="hierRoot2" presStyleCnt="0"/>
      <dgm:spPr/>
    </dgm:pt>
    <dgm:pt modelId="{DEC27763-C6C1-354D-9479-102E17EEDB91}" type="pres">
      <dgm:prSet presAssocID="{37418B6F-C2FA-3340-9923-C6C7FBDC7541}" presName="composite2" presStyleCnt="0"/>
      <dgm:spPr/>
    </dgm:pt>
    <dgm:pt modelId="{9BD78EE9-C1FB-0043-A5BA-3BD98D5B0DFC}" type="pres">
      <dgm:prSet presAssocID="{37418B6F-C2FA-3340-9923-C6C7FBDC7541}" presName="background2" presStyleLbl="node2" presStyleIdx="0" presStyleCnt="4"/>
      <dgm:spPr/>
    </dgm:pt>
    <dgm:pt modelId="{7011FD04-0D25-C147-9FA5-CD49C741CA99}" type="pres">
      <dgm:prSet presAssocID="{37418B6F-C2FA-3340-9923-C6C7FBDC7541}" presName="text2" presStyleLbl="fgAcc2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48FC16B-CD21-9C4D-B71F-65EBA078F963}" type="pres">
      <dgm:prSet presAssocID="{37418B6F-C2FA-3340-9923-C6C7FBDC7541}" presName="hierChild3" presStyleCnt="0"/>
      <dgm:spPr/>
    </dgm:pt>
    <dgm:pt modelId="{D3DA2932-14A6-BE40-BA6A-100E2B0108A9}" type="pres">
      <dgm:prSet presAssocID="{A025413C-F9BF-4848-A29D-A37A5E9DD32B}" presName="Name10" presStyleLbl="parChTrans1D2" presStyleIdx="1" presStyleCnt="4"/>
      <dgm:spPr/>
      <dgm:t>
        <a:bodyPr/>
        <a:lstStyle/>
        <a:p>
          <a:endParaRPr lang="en-US"/>
        </a:p>
      </dgm:t>
    </dgm:pt>
    <dgm:pt modelId="{CE1C719A-A3B1-7440-A7A3-F5C5FD3C3FA2}" type="pres">
      <dgm:prSet presAssocID="{AAC06B4D-94B7-5A4E-8AC8-80B28E750CE9}" presName="hierRoot2" presStyleCnt="0"/>
      <dgm:spPr/>
    </dgm:pt>
    <dgm:pt modelId="{EAAF5E7B-602F-AB40-95BE-43EA0A175B42}" type="pres">
      <dgm:prSet presAssocID="{AAC06B4D-94B7-5A4E-8AC8-80B28E750CE9}" presName="composite2" presStyleCnt="0"/>
      <dgm:spPr/>
    </dgm:pt>
    <dgm:pt modelId="{F44B1041-05A0-F047-907F-33F3C80A686C}" type="pres">
      <dgm:prSet presAssocID="{AAC06B4D-94B7-5A4E-8AC8-80B28E750CE9}" presName="background2" presStyleLbl="node2" presStyleIdx="1" presStyleCnt="4"/>
      <dgm:spPr/>
    </dgm:pt>
    <dgm:pt modelId="{A5ABA943-0701-7148-894E-06D9292ABFDD}" type="pres">
      <dgm:prSet presAssocID="{AAC06B4D-94B7-5A4E-8AC8-80B28E750CE9}" presName="text2" presStyleLbl="fgAcc2" presStyleIdx="1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3900552-B843-2E42-9EA1-5A64FE82CDC9}" type="pres">
      <dgm:prSet presAssocID="{AAC06B4D-94B7-5A4E-8AC8-80B28E750CE9}" presName="hierChild3" presStyleCnt="0"/>
      <dgm:spPr/>
    </dgm:pt>
    <dgm:pt modelId="{473C94DE-C107-3248-8635-6A88903FA538}" type="pres">
      <dgm:prSet presAssocID="{2EA097C3-A543-8B4A-9644-E9A6162F4338}" presName="Name10" presStyleLbl="parChTrans1D2" presStyleIdx="2" presStyleCnt="4"/>
      <dgm:spPr/>
      <dgm:t>
        <a:bodyPr/>
        <a:lstStyle/>
        <a:p>
          <a:endParaRPr lang="en-US"/>
        </a:p>
      </dgm:t>
    </dgm:pt>
    <dgm:pt modelId="{F180B974-40F0-8042-866B-F7D7155F0B20}" type="pres">
      <dgm:prSet presAssocID="{0DA6156E-130D-D747-8B91-2395E7816C9C}" presName="hierRoot2" presStyleCnt="0"/>
      <dgm:spPr/>
    </dgm:pt>
    <dgm:pt modelId="{FF6A65D6-6742-F742-9DB3-202D6FE8E685}" type="pres">
      <dgm:prSet presAssocID="{0DA6156E-130D-D747-8B91-2395E7816C9C}" presName="composite2" presStyleCnt="0"/>
      <dgm:spPr/>
    </dgm:pt>
    <dgm:pt modelId="{2AD9F464-2E86-4D46-B501-5088B8B6A6B5}" type="pres">
      <dgm:prSet presAssocID="{0DA6156E-130D-D747-8B91-2395E7816C9C}" presName="background2" presStyleLbl="node2" presStyleIdx="2" presStyleCnt="4"/>
      <dgm:spPr/>
    </dgm:pt>
    <dgm:pt modelId="{AB04C458-B6E5-4548-9AD7-CFA0E4B7B523}" type="pres">
      <dgm:prSet presAssocID="{0DA6156E-130D-D747-8B91-2395E7816C9C}" presName="text2" presStyleLbl="fgAcc2" presStyleIdx="2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0EC8B27-D25E-C14C-8135-F554D6A762B7}" type="pres">
      <dgm:prSet presAssocID="{0DA6156E-130D-D747-8B91-2395E7816C9C}" presName="hierChild3" presStyleCnt="0"/>
      <dgm:spPr/>
    </dgm:pt>
    <dgm:pt modelId="{B356AAA3-EC55-AC46-84FF-F56BCF6A87B3}" type="pres">
      <dgm:prSet presAssocID="{507B002C-BB0E-6343-AB63-6A49F19CCEF6}" presName="Name10" presStyleLbl="parChTrans1D2" presStyleIdx="3" presStyleCnt="4"/>
      <dgm:spPr/>
      <dgm:t>
        <a:bodyPr/>
        <a:lstStyle/>
        <a:p>
          <a:endParaRPr lang="en-US"/>
        </a:p>
      </dgm:t>
    </dgm:pt>
    <dgm:pt modelId="{2DC3DBC7-ADA1-E34A-B2D3-B6E04FB0B18C}" type="pres">
      <dgm:prSet presAssocID="{3F14A4C6-C149-214F-BF65-AEFDB6D1CD94}" presName="hierRoot2" presStyleCnt="0"/>
      <dgm:spPr/>
    </dgm:pt>
    <dgm:pt modelId="{D47D7B36-0700-9E40-AF05-67011C3A8959}" type="pres">
      <dgm:prSet presAssocID="{3F14A4C6-C149-214F-BF65-AEFDB6D1CD94}" presName="composite2" presStyleCnt="0"/>
      <dgm:spPr/>
    </dgm:pt>
    <dgm:pt modelId="{F7647130-729F-0845-B3C4-8BECBF2F4F04}" type="pres">
      <dgm:prSet presAssocID="{3F14A4C6-C149-214F-BF65-AEFDB6D1CD94}" presName="background2" presStyleLbl="node2" presStyleIdx="3" presStyleCnt="4"/>
      <dgm:spPr/>
    </dgm:pt>
    <dgm:pt modelId="{5EB1FA05-0163-1742-8B89-347B1FB5D6BB}" type="pres">
      <dgm:prSet presAssocID="{3F14A4C6-C149-214F-BF65-AEFDB6D1CD94}" presName="text2" presStyleLbl="fgAcc2" presStyleIdx="3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F2CD47B-F211-554A-9A4D-14D31D2D7085}" type="pres">
      <dgm:prSet presAssocID="{3F14A4C6-C149-214F-BF65-AEFDB6D1CD94}" presName="hierChild3" presStyleCnt="0"/>
      <dgm:spPr/>
    </dgm:pt>
  </dgm:ptLst>
  <dgm:cxnLst>
    <dgm:cxn modelId="{57C46CAC-2C10-304B-A2C4-E4194D4D5437}" srcId="{AED4F8B5-0C24-2F48-BF24-3464DB03E89D}" destId="{0DA6156E-130D-D747-8B91-2395E7816C9C}" srcOrd="2" destOrd="0" parTransId="{2EA097C3-A543-8B4A-9644-E9A6162F4338}" sibTransId="{5E52882B-3590-994D-8E2D-74F85F2FF999}"/>
    <dgm:cxn modelId="{B14BEF84-4AA2-954E-A722-CBA4295E73A9}" type="presOf" srcId="{507B002C-BB0E-6343-AB63-6A49F19CCEF6}" destId="{B356AAA3-EC55-AC46-84FF-F56BCF6A87B3}" srcOrd="0" destOrd="0" presId="urn:microsoft.com/office/officeart/2005/8/layout/hierarchy1"/>
    <dgm:cxn modelId="{0E9D253F-0C0D-F440-A2E8-66A5ED164C65}" type="presOf" srcId="{AAC06B4D-94B7-5A4E-8AC8-80B28E750CE9}" destId="{A5ABA943-0701-7148-894E-06D9292ABFDD}" srcOrd="0" destOrd="0" presId="urn:microsoft.com/office/officeart/2005/8/layout/hierarchy1"/>
    <dgm:cxn modelId="{D9189041-F4E5-C44A-9221-51E6DAEDB431}" type="presOf" srcId="{53A1FD2A-ECFC-C245-828A-E4B98E1F42AE}" destId="{C21B7274-200E-BE44-934E-51E68789DE36}" srcOrd="0" destOrd="0" presId="urn:microsoft.com/office/officeart/2005/8/layout/hierarchy1"/>
    <dgm:cxn modelId="{FDF438F9-41FC-AB4E-885E-6573E48275F5}" srcId="{B0358F11-7EA6-4D44-A891-10BFAECB9563}" destId="{AED4F8B5-0C24-2F48-BF24-3464DB03E89D}" srcOrd="0" destOrd="0" parTransId="{0A98D979-1786-6444-997C-FC1407CE0F63}" sibTransId="{25708027-E081-5241-BE64-0F2B7EB3E437}"/>
    <dgm:cxn modelId="{1B104D95-B077-B14E-96C1-8AB210F1F60F}" type="presOf" srcId="{A025413C-F9BF-4848-A29D-A37A5E9DD32B}" destId="{D3DA2932-14A6-BE40-BA6A-100E2B0108A9}" srcOrd="0" destOrd="0" presId="urn:microsoft.com/office/officeart/2005/8/layout/hierarchy1"/>
    <dgm:cxn modelId="{58DB45B4-F1FB-654B-982B-20F0260FB900}" type="presOf" srcId="{B0358F11-7EA6-4D44-A891-10BFAECB9563}" destId="{C3271D8A-A9B6-CA4E-B6DF-1F69E3B3057F}" srcOrd="0" destOrd="0" presId="urn:microsoft.com/office/officeart/2005/8/layout/hierarchy1"/>
    <dgm:cxn modelId="{076BB103-DBEE-EE41-A990-E6AFE08B1883}" type="presOf" srcId="{2EA097C3-A543-8B4A-9644-E9A6162F4338}" destId="{473C94DE-C107-3248-8635-6A88903FA538}" srcOrd="0" destOrd="0" presId="urn:microsoft.com/office/officeart/2005/8/layout/hierarchy1"/>
    <dgm:cxn modelId="{399E6056-D4A6-B14E-BB58-891F4B99940D}" srcId="{AED4F8B5-0C24-2F48-BF24-3464DB03E89D}" destId="{37418B6F-C2FA-3340-9923-C6C7FBDC7541}" srcOrd="0" destOrd="0" parTransId="{53A1FD2A-ECFC-C245-828A-E4B98E1F42AE}" sibTransId="{4DAF4B32-1FCA-6F47-BAE0-51779354591D}"/>
    <dgm:cxn modelId="{914108B6-7860-9945-844B-285FD19BA36D}" type="presOf" srcId="{0DA6156E-130D-D747-8B91-2395E7816C9C}" destId="{AB04C458-B6E5-4548-9AD7-CFA0E4B7B523}" srcOrd="0" destOrd="0" presId="urn:microsoft.com/office/officeart/2005/8/layout/hierarchy1"/>
    <dgm:cxn modelId="{34FEE88D-DE97-BD48-A1D1-211B6A3A10DF}" type="presOf" srcId="{AED4F8B5-0C24-2F48-BF24-3464DB03E89D}" destId="{29441CB7-F537-1947-87B2-362FFA00158E}" srcOrd="0" destOrd="0" presId="urn:microsoft.com/office/officeart/2005/8/layout/hierarchy1"/>
    <dgm:cxn modelId="{4C1D3797-B677-2D4A-827F-3DC0DED7F347}" type="presOf" srcId="{37418B6F-C2FA-3340-9923-C6C7FBDC7541}" destId="{7011FD04-0D25-C147-9FA5-CD49C741CA99}" srcOrd="0" destOrd="0" presId="urn:microsoft.com/office/officeart/2005/8/layout/hierarchy1"/>
    <dgm:cxn modelId="{CF4FEB91-BF6C-9E48-81C3-C2370EB4B100}" srcId="{AED4F8B5-0C24-2F48-BF24-3464DB03E89D}" destId="{3F14A4C6-C149-214F-BF65-AEFDB6D1CD94}" srcOrd="3" destOrd="0" parTransId="{507B002C-BB0E-6343-AB63-6A49F19CCEF6}" sibTransId="{EC71DCEF-B3D9-824D-906C-92AE43EA8114}"/>
    <dgm:cxn modelId="{7504EF17-771B-CF40-A5B0-FA4DAE6003C2}" srcId="{AED4F8B5-0C24-2F48-BF24-3464DB03E89D}" destId="{AAC06B4D-94B7-5A4E-8AC8-80B28E750CE9}" srcOrd="1" destOrd="0" parTransId="{A025413C-F9BF-4848-A29D-A37A5E9DD32B}" sibTransId="{9E5CE171-C509-354C-BFEB-21F2C65C91FB}"/>
    <dgm:cxn modelId="{FEA5617E-1984-644A-A7CF-5A8979311063}" type="presOf" srcId="{3F14A4C6-C149-214F-BF65-AEFDB6D1CD94}" destId="{5EB1FA05-0163-1742-8B89-347B1FB5D6BB}" srcOrd="0" destOrd="0" presId="urn:microsoft.com/office/officeart/2005/8/layout/hierarchy1"/>
    <dgm:cxn modelId="{FC766B27-D167-9E42-A15C-92A0C4666F5C}" type="presParOf" srcId="{C3271D8A-A9B6-CA4E-B6DF-1F69E3B3057F}" destId="{3F6A0827-2255-404F-BF7D-0DBC6080027F}" srcOrd="0" destOrd="0" presId="urn:microsoft.com/office/officeart/2005/8/layout/hierarchy1"/>
    <dgm:cxn modelId="{4F6FAAF2-17F7-5849-886A-5CB4F50B537D}" type="presParOf" srcId="{3F6A0827-2255-404F-BF7D-0DBC6080027F}" destId="{4BBF33B2-C3D6-1247-918B-9E87EB343E96}" srcOrd="0" destOrd="0" presId="urn:microsoft.com/office/officeart/2005/8/layout/hierarchy1"/>
    <dgm:cxn modelId="{94B92843-C49F-B140-BEA1-C657BA94365B}" type="presParOf" srcId="{4BBF33B2-C3D6-1247-918B-9E87EB343E96}" destId="{11660B83-DF82-5A46-BC50-E857235CAF74}" srcOrd="0" destOrd="0" presId="urn:microsoft.com/office/officeart/2005/8/layout/hierarchy1"/>
    <dgm:cxn modelId="{EDD338CD-F1D6-3041-8806-EC92CD22F226}" type="presParOf" srcId="{4BBF33B2-C3D6-1247-918B-9E87EB343E96}" destId="{29441CB7-F537-1947-87B2-362FFA00158E}" srcOrd="1" destOrd="0" presId="urn:microsoft.com/office/officeart/2005/8/layout/hierarchy1"/>
    <dgm:cxn modelId="{78EAA9F3-82A4-4949-8FB1-0A4983043D85}" type="presParOf" srcId="{3F6A0827-2255-404F-BF7D-0DBC6080027F}" destId="{0248FC3D-1ED4-CB44-A933-D390E20F3E32}" srcOrd="1" destOrd="0" presId="urn:microsoft.com/office/officeart/2005/8/layout/hierarchy1"/>
    <dgm:cxn modelId="{28822627-672B-DB46-B9C9-8320B72CCDC3}" type="presParOf" srcId="{0248FC3D-1ED4-CB44-A933-D390E20F3E32}" destId="{C21B7274-200E-BE44-934E-51E68789DE36}" srcOrd="0" destOrd="0" presId="urn:microsoft.com/office/officeart/2005/8/layout/hierarchy1"/>
    <dgm:cxn modelId="{D38DA5B1-F506-BA44-B8DB-627BE236E866}" type="presParOf" srcId="{0248FC3D-1ED4-CB44-A933-D390E20F3E32}" destId="{08AA46EA-16FC-5F4F-AB13-34CD91B1EA27}" srcOrd="1" destOrd="0" presId="urn:microsoft.com/office/officeart/2005/8/layout/hierarchy1"/>
    <dgm:cxn modelId="{EDD02627-79B9-DC42-9F79-D9E03D15C9D8}" type="presParOf" srcId="{08AA46EA-16FC-5F4F-AB13-34CD91B1EA27}" destId="{DEC27763-C6C1-354D-9479-102E17EEDB91}" srcOrd="0" destOrd="0" presId="urn:microsoft.com/office/officeart/2005/8/layout/hierarchy1"/>
    <dgm:cxn modelId="{4CDE3EEA-76DB-E94D-AFCC-0516731426E9}" type="presParOf" srcId="{DEC27763-C6C1-354D-9479-102E17EEDB91}" destId="{9BD78EE9-C1FB-0043-A5BA-3BD98D5B0DFC}" srcOrd="0" destOrd="0" presId="urn:microsoft.com/office/officeart/2005/8/layout/hierarchy1"/>
    <dgm:cxn modelId="{3F3DF37B-7E26-2E42-9BCA-89F41F9AFE66}" type="presParOf" srcId="{DEC27763-C6C1-354D-9479-102E17EEDB91}" destId="{7011FD04-0D25-C147-9FA5-CD49C741CA99}" srcOrd="1" destOrd="0" presId="urn:microsoft.com/office/officeart/2005/8/layout/hierarchy1"/>
    <dgm:cxn modelId="{0361DE48-AF43-024B-9BFD-ADD6718A8E31}" type="presParOf" srcId="{08AA46EA-16FC-5F4F-AB13-34CD91B1EA27}" destId="{548FC16B-CD21-9C4D-B71F-65EBA078F963}" srcOrd="1" destOrd="0" presId="urn:microsoft.com/office/officeart/2005/8/layout/hierarchy1"/>
    <dgm:cxn modelId="{EC30DA3E-9604-2545-8747-1E24173E423B}" type="presParOf" srcId="{0248FC3D-1ED4-CB44-A933-D390E20F3E32}" destId="{D3DA2932-14A6-BE40-BA6A-100E2B0108A9}" srcOrd="2" destOrd="0" presId="urn:microsoft.com/office/officeart/2005/8/layout/hierarchy1"/>
    <dgm:cxn modelId="{A4567D59-923B-D64D-8E3A-B6C676F82D77}" type="presParOf" srcId="{0248FC3D-1ED4-CB44-A933-D390E20F3E32}" destId="{CE1C719A-A3B1-7440-A7A3-F5C5FD3C3FA2}" srcOrd="3" destOrd="0" presId="urn:microsoft.com/office/officeart/2005/8/layout/hierarchy1"/>
    <dgm:cxn modelId="{CEF5A711-F5CD-9F43-9B20-33C208CE8969}" type="presParOf" srcId="{CE1C719A-A3B1-7440-A7A3-F5C5FD3C3FA2}" destId="{EAAF5E7B-602F-AB40-95BE-43EA0A175B42}" srcOrd="0" destOrd="0" presId="urn:microsoft.com/office/officeart/2005/8/layout/hierarchy1"/>
    <dgm:cxn modelId="{CA7538CA-2557-2F45-905B-422A16E9FAD2}" type="presParOf" srcId="{EAAF5E7B-602F-AB40-95BE-43EA0A175B42}" destId="{F44B1041-05A0-F047-907F-33F3C80A686C}" srcOrd="0" destOrd="0" presId="urn:microsoft.com/office/officeart/2005/8/layout/hierarchy1"/>
    <dgm:cxn modelId="{744919CD-818D-6046-819D-47BE4F2AD606}" type="presParOf" srcId="{EAAF5E7B-602F-AB40-95BE-43EA0A175B42}" destId="{A5ABA943-0701-7148-894E-06D9292ABFDD}" srcOrd="1" destOrd="0" presId="urn:microsoft.com/office/officeart/2005/8/layout/hierarchy1"/>
    <dgm:cxn modelId="{234CE402-6BA8-214C-A1C2-7D487DC03F61}" type="presParOf" srcId="{CE1C719A-A3B1-7440-A7A3-F5C5FD3C3FA2}" destId="{93900552-B843-2E42-9EA1-5A64FE82CDC9}" srcOrd="1" destOrd="0" presId="urn:microsoft.com/office/officeart/2005/8/layout/hierarchy1"/>
    <dgm:cxn modelId="{79261937-875A-4C49-931A-6848987F6C6B}" type="presParOf" srcId="{0248FC3D-1ED4-CB44-A933-D390E20F3E32}" destId="{473C94DE-C107-3248-8635-6A88903FA538}" srcOrd="4" destOrd="0" presId="urn:microsoft.com/office/officeart/2005/8/layout/hierarchy1"/>
    <dgm:cxn modelId="{14D3E6B1-4458-C44F-AF42-030A815BBAED}" type="presParOf" srcId="{0248FC3D-1ED4-CB44-A933-D390E20F3E32}" destId="{F180B974-40F0-8042-866B-F7D7155F0B20}" srcOrd="5" destOrd="0" presId="urn:microsoft.com/office/officeart/2005/8/layout/hierarchy1"/>
    <dgm:cxn modelId="{9F0BD1F5-DBC9-5047-A9EE-BB9CAF7DE034}" type="presParOf" srcId="{F180B974-40F0-8042-866B-F7D7155F0B20}" destId="{FF6A65D6-6742-F742-9DB3-202D6FE8E685}" srcOrd="0" destOrd="0" presId="urn:microsoft.com/office/officeart/2005/8/layout/hierarchy1"/>
    <dgm:cxn modelId="{DF7D808A-E16B-2B41-A3DD-0A940800032D}" type="presParOf" srcId="{FF6A65D6-6742-F742-9DB3-202D6FE8E685}" destId="{2AD9F464-2E86-4D46-B501-5088B8B6A6B5}" srcOrd="0" destOrd="0" presId="urn:microsoft.com/office/officeart/2005/8/layout/hierarchy1"/>
    <dgm:cxn modelId="{52BCC95A-B4BD-B34E-9B87-25E1556FB294}" type="presParOf" srcId="{FF6A65D6-6742-F742-9DB3-202D6FE8E685}" destId="{AB04C458-B6E5-4548-9AD7-CFA0E4B7B523}" srcOrd="1" destOrd="0" presId="urn:microsoft.com/office/officeart/2005/8/layout/hierarchy1"/>
    <dgm:cxn modelId="{51F2CC64-7C12-3146-8648-804447ED5FC4}" type="presParOf" srcId="{F180B974-40F0-8042-866B-F7D7155F0B20}" destId="{C0EC8B27-D25E-C14C-8135-F554D6A762B7}" srcOrd="1" destOrd="0" presId="urn:microsoft.com/office/officeart/2005/8/layout/hierarchy1"/>
    <dgm:cxn modelId="{B482D556-FC41-CD4D-A485-CE9E61A9921C}" type="presParOf" srcId="{0248FC3D-1ED4-CB44-A933-D390E20F3E32}" destId="{B356AAA3-EC55-AC46-84FF-F56BCF6A87B3}" srcOrd="6" destOrd="0" presId="urn:microsoft.com/office/officeart/2005/8/layout/hierarchy1"/>
    <dgm:cxn modelId="{B0328506-D6B7-044D-8896-740640D518C0}" type="presParOf" srcId="{0248FC3D-1ED4-CB44-A933-D390E20F3E32}" destId="{2DC3DBC7-ADA1-E34A-B2D3-B6E04FB0B18C}" srcOrd="7" destOrd="0" presId="urn:microsoft.com/office/officeart/2005/8/layout/hierarchy1"/>
    <dgm:cxn modelId="{B258C561-EDF9-834C-9493-BF6F708F3019}" type="presParOf" srcId="{2DC3DBC7-ADA1-E34A-B2D3-B6E04FB0B18C}" destId="{D47D7B36-0700-9E40-AF05-67011C3A8959}" srcOrd="0" destOrd="0" presId="urn:microsoft.com/office/officeart/2005/8/layout/hierarchy1"/>
    <dgm:cxn modelId="{8FE48DE3-059F-F94C-86AA-4630CDF6627F}" type="presParOf" srcId="{D47D7B36-0700-9E40-AF05-67011C3A8959}" destId="{F7647130-729F-0845-B3C4-8BECBF2F4F04}" srcOrd="0" destOrd="0" presId="urn:microsoft.com/office/officeart/2005/8/layout/hierarchy1"/>
    <dgm:cxn modelId="{D4FA612A-5166-6143-873D-8521E5C0DCC4}" type="presParOf" srcId="{D47D7B36-0700-9E40-AF05-67011C3A8959}" destId="{5EB1FA05-0163-1742-8B89-347B1FB5D6BB}" srcOrd="1" destOrd="0" presId="urn:microsoft.com/office/officeart/2005/8/layout/hierarchy1"/>
    <dgm:cxn modelId="{EB01B157-C550-1147-A626-F934364C2E67}" type="presParOf" srcId="{2DC3DBC7-ADA1-E34A-B2D3-B6E04FB0B18C}" destId="{4F2CD47B-F211-554A-9A4D-14D31D2D7085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0358F11-7EA6-4D44-A891-10BFAECB9563}" type="doc">
      <dgm:prSet loTypeId="urn:microsoft.com/office/officeart/2005/8/layout/hierarchy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ED4F8B5-0C24-2F48-BF24-3464DB03E89D}">
      <dgm:prSet phldrT="[Text]"/>
      <dgm:spPr/>
      <dgm:t>
        <a:bodyPr/>
        <a:lstStyle/>
        <a:p>
          <a:r>
            <a:rPr lang="en-US" dirty="0" smtClean="0"/>
            <a:t>App</a:t>
          </a:r>
          <a:endParaRPr lang="en-US" dirty="0"/>
        </a:p>
      </dgm:t>
    </dgm:pt>
    <dgm:pt modelId="{0A98D979-1786-6444-997C-FC1407CE0F63}" type="parTrans" cxnId="{FDF438F9-41FC-AB4E-885E-6573E48275F5}">
      <dgm:prSet/>
      <dgm:spPr/>
      <dgm:t>
        <a:bodyPr/>
        <a:lstStyle/>
        <a:p>
          <a:endParaRPr lang="en-US"/>
        </a:p>
      </dgm:t>
    </dgm:pt>
    <dgm:pt modelId="{25708027-E081-5241-BE64-0F2B7EB3E437}" type="sibTrans" cxnId="{FDF438F9-41FC-AB4E-885E-6573E48275F5}">
      <dgm:prSet/>
      <dgm:spPr/>
      <dgm:t>
        <a:bodyPr/>
        <a:lstStyle/>
        <a:p>
          <a:endParaRPr lang="en-US"/>
        </a:p>
      </dgm:t>
    </dgm:pt>
    <dgm:pt modelId="{37418B6F-C2FA-3340-9923-C6C7FBDC7541}">
      <dgm:prSet phldrT="[Text]"/>
      <dgm:spPr/>
      <dgm:t>
        <a:bodyPr/>
        <a:lstStyle/>
        <a:p>
          <a:r>
            <a:rPr lang="en-US" dirty="0" smtClean="0"/>
            <a:t>UI</a:t>
          </a:r>
          <a:endParaRPr lang="en-US" dirty="0"/>
        </a:p>
      </dgm:t>
    </dgm:pt>
    <dgm:pt modelId="{53A1FD2A-ECFC-C245-828A-E4B98E1F42AE}" type="parTrans" cxnId="{399E6056-D4A6-B14E-BB58-891F4B99940D}">
      <dgm:prSet/>
      <dgm:spPr/>
      <dgm:t>
        <a:bodyPr/>
        <a:lstStyle/>
        <a:p>
          <a:endParaRPr lang="en-US"/>
        </a:p>
      </dgm:t>
    </dgm:pt>
    <dgm:pt modelId="{4DAF4B32-1FCA-6F47-BAE0-51779354591D}" type="sibTrans" cxnId="{399E6056-D4A6-B14E-BB58-891F4B99940D}">
      <dgm:prSet/>
      <dgm:spPr/>
      <dgm:t>
        <a:bodyPr/>
        <a:lstStyle/>
        <a:p>
          <a:endParaRPr lang="en-US"/>
        </a:p>
      </dgm:t>
    </dgm:pt>
    <dgm:pt modelId="{AAC06B4D-94B7-5A4E-8AC8-80B28E750CE9}">
      <dgm:prSet phldrT="[Text]"/>
      <dgm:spPr/>
      <dgm:t>
        <a:bodyPr/>
        <a:lstStyle/>
        <a:p>
          <a:r>
            <a:rPr lang="en-US" dirty="0" smtClean="0"/>
            <a:t>Storage</a:t>
          </a:r>
          <a:endParaRPr lang="en-US" dirty="0"/>
        </a:p>
      </dgm:t>
    </dgm:pt>
    <dgm:pt modelId="{A025413C-F9BF-4848-A29D-A37A5E9DD32B}" type="parTrans" cxnId="{7504EF17-771B-CF40-A5B0-FA4DAE6003C2}">
      <dgm:prSet/>
      <dgm:spPr/>
      <dgm:t>
        <a:bodyPr/>
        <a:lstStyle/>
        <a:p>
          <a:endParaRPr lang="en-US"/>
        </a:p>
      </dgm:t>
    </dgm:pt>
    <dgm:pt modelId="{9E5CE171-C509-354C-BFEB-21F2C65C91FB}" type="sibTrans" cxnId="{7504EF17-771B-CF40-A5B0-FA4DAE6003C2}">
      <dgm:prSet/>
      <dgm:spPr/>
      <dgm:t>
        <a:bodyPr/>
        <a:lstStyle/>
        <a:p>
          <a:endParaRPr lang="en-US"/>
        </a:p>
      </dgm:t>
    </dgm:pt>
    <dgm:pt modelId="{0DA6156E-130D-D747-8B91-2395E7816C9C}">
      <dgm:prSet phldrT="[Text]"/>
      <dgm:spPr/>
      <dgm:t>
        <a:bodyPr/>
        <a:lstStyle/>
        <a:p>
          <a:r>
            <a:rPr lang="en-US" dirty="0" smtClean="0"/>
            <a:t>Compute</a:t>
          </a:r>
          <a:endParaRPr lang="en-US" dirty="0"/>
        </a:p>
      </dgm:t>
    </dgm:pt>
    <dgm:pt modelId="{2EA097C3-A543-8B4A-9644-E9A6162F4338}" type="parTrans" cxnId="{57C46CAC-2C10-304B-A2C4-E4194D4D5437}">
      <dgm:prSet/>
      <dgm:spPr/>
      <dgm:t>
        <a:bodyPr/>
        <a:lstStyle/>
        <a:p>
          <a:endParaRPr lang="en-US"/>
        </a:p>
      </dgm:t>
    </dgm:pt>
    <dgm:pt modelId="{5E52882B-3590-994D-8E2D-74F85F2FF999}" type="sibTrans" cxnId="{57C46CAC-2C10-304B-A2C4-E4194D4D5437}">
      <dgm:prSet/>
      <dgm:spPr/>
      <dgm:t>
        <a:bodyPr/>
        <a:lstStyle/>
        <a:p>
          <a:endParaRPr lang="en-US"/>
        </a:p>
      </dgm:t>
    </dgm:pt>
    <dgm:pt modelId="{3F14A4C6-C149-214F-BF65-AEFDB6D1CD94}">
      <dgm:prSet phldrT="[Text]"/>
      <dgm:spPr/>
      <dgm:t>
        <a:bodyPr/>
        <a:lstStyle/>
        <a:p>
          <a:r>
            <a:rPr lang="en-US" dirty="0" smtClean="0"/>
            <a:t>Common</a:t>
          </a:r>
          <a:endParaRPr lang="en-US" dirty="0"/>
        </a:p>
      </dgm:t>
    </dgm:pt>
    <dgm:pt modelId="{507B002C-BB0E-6343-AB63-6A49F19CCEF6}" type="parTrans" cxnId="{CF4FEB91-BF6C-9E48-81C3-C2370EB4B100}">
      <dgm:prSet/>
      <dgm:spPr/>
      <dgm:t>
        <a:bodyPr/>
        <a:lstStyle/>
        <a:p>
          <a:endParaRPr lang="en-US"/>
        </a:p>
      </dgm:t>
    </dgm:pt>
    <dgm:pt modelId="{EC71DCEF-B3D9-824D-906C-92AE43EA8114}" type="sibTrans" cxnId="{CF4FEB91-BF6C-9E48-81C3-C2370EB4B100}">
      <dgm:prSet/>
      <dgm:spPr/>
      <dgm:t>
        <a:bodyPr/>
        <a:lstStyle/>
        <a:p>
          <a:endParaRPr lang="en-US"/>
        </a:p>
      </dgm:t>
    </dgm:pt>
    <dgm:pt modelId="{9EE2346F-6A51-5944-9A52-076264C25D50}">
      <dgm:prSet phldrT="[Text]"/>
      <dgm:spPr/>
      <dgm:t>
        <a:bodyPr/>
        <a:lstStyle/>
        <a:p>
          <a:r>
            <a:rPr lang="en-US" dirty="0" smtClean="0"/>
            <a:t>GUI</a:t>
          </a:r>
          <a:endParaRPr lang="en-US" dirty="0"/>
        </a:p>
      </dgm:t>
    </dgm:pt>
    <dgm:pt modelId="{367FA2DE-00E2-984A-A9CA-6E45042C84E5}" type="parTrans" cxnId="{49FF052B-8AB5-674B-ACEF-1F5A3D9049EB}">
      <dgm:prSet/>
      <dgm:spPr/>
      <dgm:t>
        <a:bodyPr/>
        <a:lstStyle/>
        <a:p>
          <a:endParaRPr lang="en-US"/>
        </a:p>
      </dgm:t>
    </dgm:pt>
    <dgm:pt modelId="{B2B18006-042E-4147-A420-5EFF159E0A0F}" type="sibTrans" cxnId="{49FF052B-8AB5-674B-ACEF-1F5A3D9049EB}">
      <dgm:prSet/>
      <dgm:spPr/>
      <dgm:t>
        <a:bodyPr/>
        <a:lstStyle/>
        <a:p>
          <a:endParaRPr lang="en-US"/>
        </a:p>
      </dgm:t>
    </dgm:pt>
    <dgm:pt modelId="{5FA88A73-B40C-2044-A671-A999F0E74566}">
      <dgm:prSet phldrT="[Text]"/>
      <dgm:spPr/>
      <dgm:t>
        <a:bodyPr/>
        <a:lstStyle/>
        <a:p>
          <a:r>
            <a:rPr lang="en-US" dirty="0" smtClean="0"/>
            <a:t>Text</a:t>
          </a:r>
          <a:endParaRPr lang="en-US" dirty="0"/>
        </a:p>
      </dgm:t>
    </dgm:pt>
    <dgm:pt modelId="{D12DC33D-C62E-3C4C-863F-00D8DC472D70}" type="parTrans" cxnId="{EEA24803-2F02-5F49-BD15-5F3329975146}">
      <dgm:prSet/>
      <dgm:spPr/>
      <dgm:t>
        <a:bodyPr/>
        <a:lstStyle/>
        <a:p>
          <a:endParaRPr lang="en-US"/>
        </a:p>
      </dgm:t>
    </dgm:pt>
    <dgm:pt modelId="{953C55A9-133F-B54C-8006-91D59D46EC64}" type="sibTrans" cxnId="{EEA24803-2F02-5F49-BD15-5F3329975146}">
      <dgm:prSet/>
      <dgm:spPr/>
      <dgm:t>
        <a:bodyPr/>
        <a:lstStyle/>
        <a:p>
          <a:endParaRPr lang="en-US"/>
        </a:p>
      </dgm:t>
    </dgm:pt>
    <dgm:pt modelId="{C41F7DC8-8F91-B049-8687-CEBD93AF02A1}">
      <dgm:prSet phldrT="[Text]"/>
      <dgm:spPr/>
      <dgm:t>
        <a:bodyPr/>
        <a:lstStyle/>
        <a:p>
          <a:r>
            <a:rPr lang="en-US" dirty="0" smtClean="0"/>
            <a:t>File</a:t>
          </a:r>
          <a:endParaRPr lang="en-US" dirty="0"/>
        </a:p>
      </dgm:t>
    </dgm:pt>
    <dgm:pt modelId="{997C7102-2934-1448-A43A-0A0EC1BA066F}" type="parTrans" cxnId="{6C028B7B-E0F7-4843-B162-8F83964117C3}">
      <dgm:prSet/>
      <dgm:spPr/>
      <dgm:t>
        <a:bodyPr/>
        <a:lstStyle/>
        <a:p>
          <a:endParaRPr lang="en-US"/>
        </a:p>
      </dgm:t>
    </dgm:pt>
    <dgm:pt modelId="{045EAFFF-6183-BB42-B475-9CD7FE3F4677}" type="sibTrans" cxnId="{6C028B7B-E0F7-4843-B162-8F83964117C3}">
      <dgm:prSet/>
      <dgm:spPr/>
      <dgm:t>
        <a:bodyPr/>
        <a:lstStyle/>
        <a:p>
          <a:endParaRPr lang="en-US"/>
        </a:p>
      </dgm:t>
    </dgm:pt>
    <dgm:pt modelId="{CCE0E727-2693-2D4E-BBA5-A6011FA304A3}">
      <dgm:prSet phldrT="[Text]"/>
      <dgm:spPr/>
      <dgm:t>
        <a:bodyPr/>
        <a:lstStyle/>
        <a:p>
          <a:r>
            <a:rPr lang="en-US" dirty="0" smtClean="0"/>
            <a:t>Net</a:t>
          </a:r>
          <a:endParaRPr lang="en-US" dirty="0"/>
        </a:p>
      </dgm:t>
    </dgm:pt>
    <dgm:pt modelId="{B0B8D180-BFFC-E943-9AEC-6F6130F96E16}" type="parTrans" cxnId="{A849F5C8-E4D0-9249-B552-6DCA33D0FBB2}">
      <dgm:prSet/>
      <dgm:spPr/>
      <dgm:t>
        <a:bodyPr/>
        <a:lstStyle/>
        <a:p>
          <a:endParaRPr lang="en-US"/>
        </a:p>
      </dgm:t>
    </dgm:pt>
    <dgm:pt modelId="{99C0DB62-1AE3-004B-95E1-4E67D1E8D69B}" type="sibTrans" cxnId="{A849F5C8-E4D0-9249-B552-6DCA33D0FBB2}">
      <dgm:prSet/>
      <dgm:spPr/>
      <dgm:t>
        <a:bodyPr/>
        <a:lstStyle/>
        <a:p>
          <a:endParaRPr lang="en-US"/>
        </a:p>
      </dgm:t>
    </dgm:pt>
    <dgm:pt modelId="{C3271D8A-A9B6-CA4E-B6DF-1F69E3B3057F}" type="pres">
      <dgm:prSet presAssocID="{B0358F11-7EA6-4D44-A891-10BFAECB9563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3F6A0827-2255-404F-BF7D-0DBC6080027F}" type="pres">
      <dgm:prSet presAssocID="{AED4F8B5-0C24-2F48-BF24-3464DB03E89D}" presName="hierRoot1" presStyleCnt="0"/>
      <dgm:spPr/>
    </dgm:pt>
    <dgm:pt modelId="{4BBF33B2-C3D6-1247-918B-9E87EB343E96}" type="pres">
      <dgm:prSet presAssocID="{AED4F8B5-0C24-2F48-BF24-3464DB03E89D}" presName="composite" presStyleCnt="0"/>
      <dgm:spPr/>
    </dgm:pt>
    <dgm:pt modelId="{11660B83-DF82-5A46-BC50-E857235CAF74}" type="pres">
      <dgm:prSet presAssocID="{AED4F8B5-0C24-2F48-BF24-3464DB03E89D}" presName="background" presStyleLbl="node0" presStyleIdx="0" presStyleCnt="1"/>
      <dgm:spPr/>
    </dgm:pt>
    <dgm:pt modelId="{29441CB7-F537-1947-87B2-362FFA00158E}" type="pres">
      <dgm:prSet presAssocID="{AED4F8B5-0C24-2F48-BF24-3464DB03E89D}" presName="text" presStyleLbl="fgAcc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248FC3D-1ED4-CB44-A933-D390E20F3E32}" type="pres">
      <dgm:prSet presAssocID="{AED4F8B5-0C24-2F48-BF24-3464DB03E89D}" presName="hierChild2" presStyleCnt="0"/>
      <dgm:spPr/>
    </dgm:pt>
    <dgm:pt modelId="{C21B7274-200E-BE44-934E-51E68789DE36}" type="pres">
      <dgm:prSet presAssocID="{53A1FD2A-ECFC-C245-828A-E4B98E1F42AE}" presName="Name10" presStyleLbl="parChTrans1D2" presStyleIdx="0" presStyleCnt="4"/>
      <dgm:spPr/>
      <dgm:t>
        <a:bodyPr/>
        <a:lstStyle/>
        <a:p>
          <a:endParaRPr lang="en-US"/>
        </a:p>
      </dgm:t>
    </dgm:pt>
    <dgm:pt modelId="{08AA46EA-16FC-5F4F-AB13-34CD91B1EA27}" type="pres">
      <dgm:prSet presAssocID="{37418B6F-C2FA-3340-9923-C6C7FBDC7541}" presName="hierRoot2" presStyleCnt="0"/>
      <dgm:spPr/>
    </dgm:pt>
    <dgm:pt modelId="{DEC27763-C6C1-354D-9479-102E17EEDB91}" type="pres">
      <dgm:prSet presAssocID="{37418B6F-C2FA-3340-9923-C6C7FBDC7541}" presName="composite2" presStyleCnt="0"/>
      <dgm:spPr/>
    </dgm:pt>
    <dgm:pt modelId="{9BD78EE9-C1FB-0043-A5BA-3BD98D5B0DFC}" type="pres">
      <dgm:prSet presAssocID="{37418B6F-C2FA-3340-9923-C6C7FBDC7541}" presName="background2" presStyleLbl="node2" presStyleIdx="0" presStyleCnt="4"/>
      <dgm:spPr/>
    </dgm:pt>
    <dgm:pt modelId="{7011FD04-0D25-C147-9FA5-CD49C741CA99}" type="pres">
      <dgm:prSet presAssocID="{37418B6F-C2FA-3340-9923-C6C7FBDC7541}" presName="text2" presStyleLbl="fgAcc2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48FC16B-CD21-9C4D-B71F-65EBA078F963}" type="pres">
      <dgm:prSet presAssocID="{37418B6F-C2FA-3340-9923-C6C7FBDC7541}" presName="hierChild3" presStyleCnt="0"/>
      <dgm:spPr/>
    </dgm:pt>
    <dgm:pt modelId="{30D8696B-39E5-C245-BEE8-804EB0D6EE95}" type="pres">
      <dgm:prSet presAssocID="{367FA2DE-00E2-984A-A9CA-6E45042C84E5}" presName="Name17" presStyleLbl="parChTrans1D3" presStyleIdx="0" presStyleCnt="4"/>
      <dgm:spPr/>
      <dgm:t>
        <a:bodyPr/>
        <a:lstStyle/>
        <a:p>
          <a:endParaRPr lang="en-US"/>
        </a:p>
      </dgm:t>
    </dgm:pt>
    <dgm:pt modelId="{CEE4660B-6A3A-2143-A8C4-249F8C459255}" type="pres">
      <dgm:prSet presAssocID="{9EE2346F-6A51-5944-9A52-076264C25D50}" presName="hierRoot3" presStyleCnt="0"/>
      <dgm:spPr/>
    </dgm:pt>
    <dgm:pt modelId="{62373B57-3440-C44E-A49D-10011C9431AC}" type="pres">
      <dgm:prSet presAssocID="{9EE2346F-6A51-5944-9A52-076264C25D50}" presName="composite3" presStyleCnt="0"/>
      <dgm:spPr/>
    </dgm:pt>
    <dgm:pt modelId="{790C149E-6A7C-8D4D-A2B9-59C002E82A4E}" type="pres">
      <dgm:prSet presAssocID="{9EE2346F-6A51-5944-9A52-076264C25D50}" presName="background3" presStyleLbl="node3" presStyleIdx="0" presStyleCnt="4"/>
      <dgm:spPr/>
    </dgm:pt>
    <dgm:pt modelId="{44D805DE-38C0-6940-B8BA-5D1B3BB5C992}" type="pres">
      <dgm:prSet presAssocID="{9EE2346F-6A51-5944-9A52-076264C25D50}" presName="text3" presStyleLbl="fgAcc3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7B2B89B-56AC-2147-BCEE-36DAEE8930FA}" type="pres">
      <dgm:prSet presAssocID="{9EE2346F-6A51-5944-9A52-076264C25D50}" presName="hierChild4" presStyleCnt="0"/>
      <dgm:spPr/>
    </dgm:pt>
    <dgm:pt modelId="{46275560-3F4C-5D43-A51E-D5676C980ADA}" type="pres">
      <dgm:prSet presAssocID="{D12DC33D-C62E-3C4C-863F-00D8DC472D70}" presName="Name17" presStyleLbl="parChTrans1D3" presStyleIdx="1" presStyleCnt="4"/>
      <dgm:spPr/>
      <dgm:t>
        <a:bodyPr/>
        <a:lstStyle/>
        <a:p>
          <a:endParaRPr lang="en-US"/>
        </a:p>
      </dgm:t>
    </dgm:pt>
    <dgm:pt modelId="{F199D8F7-67A2-5A43-8AF1-01561EC55C08}" type="pres">
      <dgm:prSet presAssocID="{5FA88A73-B40C-2044-A671-A999F0E74566}" presName="hierRoot3" presStyleCnt="0"/>
      <dgm:spPr/>
    </dgm:pt>
    <dgm:pt modelId="{97DF5AD0-E210-704E-9965-5B474B26CBE9}" type="pres">
      <dgm:prSet presAssocID="{5FA88A73-B40C-2044-A671-A999F0E74566}" presName="composite3" presStyleCnt="0"/>
      <dgm:spPr/>
    </dgm:pt>
    <dgm:pt modelId="{03AB9858-8E5B-954B-9E55-04C3C6A10343}" type="pres">
      <dgm:prSet presAssocID="{5FA88A73-B40C-2044-A671-A999F0E74566}" presName="background3" presStyleLbl="node3" presStyleIdx="1" presStyleCnt="4"/>
      <dgm:spPr/>
    </dgm:pt>
    <dgm:pt modelId="{4FE8292F-2408-0246-8DD0-4924AB2C9CE5}" type="pres">
      <dgm:prSet presAssocID="{5FA88A73-B40C-2044-A671-A999F0E74566}" presName="text3" presStyleLbl="fgAcc3" presStyleIdx="1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6EB6284-DB6D-7B43-8239-109A0A219A6C}" type="pres">
      <dgm:prSet presAssocID="{5FA88A73-B40C-2044-A671-A999F0E74566}" presName="hierChild4" presStyleCnt="0"/>
      <dgm:spPr/>
    </dgm:pt>
    <dgm:pt modelId="{D3DA2932-14A6-BE40-BA6A-100E2B0108A9}" type="pres">
      <dgm:prSet presAssocID="{A025413C-F9BF-4848-A29D-A37A5E9DD32B}" presName="Name10" presStyleLbl="parChTrans1D2" presStyleIdx="1" presStyleCnt="4"/>
      <dgm:spPr/>
      <dgm:t>
        <a:bodyPr/>
        <a:lstStyle/>
        <a:p>
          <a:endParaRPr lang="en-US"/>
        </a:p>
      </dgm:t>
    </dgm:pt>
    <dgm:pt modelId="{CE1C719A-A3B1-7440-A7A3-F5C5FD3C3FA2}" type="pres">
      <dgm:prSet presAssocID="{AAC06B4D-94B7-5A4E-8AC8-80B28E750CE9}" presName="hierRoot2" presStyleCnt="0"/>
      <dgm:spPr/>
    </dgm:pt>
    <dgm:pt modelId="{EAAF5E7B-602F-AB40-95BE-43EA0A175B42}" type="pres">
      <dgm:prSet presAssocID="{AAC06B4D-94B7-5A4E-8AC8-80B28E750CE9}" presName="composite2" presStyleCnt="0"/>
      <dgm:spPr/>
    </dgm:pt>
    <dgm:pt modelId="{F44B1041-05A0-F047-907F-33F3C80A686C}" type="pres">
      <dgm:prSet presAssocID="{AAC06B4D-94B7-5A4E-8AC8-80B28E750CE9}" presName="background2" presStyleLbl="node2" presStyleIdx="1" presStyleCnt="4"/>
      <dgm:spPr/>
    </dgm:pt>
    <dgm:pt modelId="{A5ABA943-0701-7148-894E-06D9292ABFDD}" type="pres">
      <dgm:prSet presAssocID="{AAC06B4D-94B7-5A4E-8AC8-80B28E750CE9}" presName="text2" presStyleLbl="fgAcc2" presStyleIdx="1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3900552-B843-2E42-9EA1-5A64FE82CDC9}" type="pres">
      <dgm:prSet presAssocID="{AAC06B4D-94B7-5A4E-8AC8-80B28E750CE9}" presName="hierChild3" presStyleCnt="0"/>
      <dgm:spPr/>
    </dgm:pt>
    <dgm:pt modelId="{5EF80847-83A9-2645-9E3C-99DFFA7CBFAF}" type="pres">
      <dgm:prSet presAssocID="{997C7102-2934-1448-A43A-0A0EC1BA066F}" presName="Name17" presStyleLbl="parChTrans1D3" presStyleIdx="2" presStyleCnt="4"/>
      <dgm:spPr/>
      <dgm:t>
        <a:bodyPr/>
        <a:lstStyle/>
        <a:p>
          <a:endParaRPr lang="en-US"/>
        </a:p>
      </dgm:t>
    </dgm:pt>
    <dgm:pt modelId="{5267ADB5-A6C8-5A4D-A8D5-EF9A17CAD8A1}" type="pres">
      <dgm:prSet presAssocID="{C41F7DC8-8F91-B049-8687-CEBD93AF02A1}" presName="hierRoot3" presStyleCnt="0"/>
      <dgm:spPr/>
    </dgm:pt>
    <dgm:pt modelId="{AFF92D3F-778C-A849-9241-7BEEB0CD0730}" type="pres">
      <dgm:prSet presAssocID="{C41F7DC8-8F91-B049-8687-CEBD93AF02A1}" presName="composite3" presStyleCnt="0"/>
      <dgm:spPr/>
    </dgm:pt>
    <dgm:pt modelId="{6B2F0C62-7A8E-1A41-ABAA-0AB6C9C2F2FC}" type="pres">
      <dgm:prSet presAssocID="{C41F7DC8-8F91-B049-8687-CEBD93AF02A1}" presName="background3" presStyleLbl="node3" presStyleIdx="2" presStyleCnt="4"/>
      <dgm:spPr/>
    </dgm:pt>
    <dgm:pt modelId="{4716C6B0-A684-3F42-A389-E732619C5CEB}" type="pres">
      <dgm:prSet presAssocID="{C41F7DC8-8F91-B049-8687-CEBD93AF02A1}" presName="text3" presStyleLbl="fgAcc3" presStyleIdx="2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17BD21E-DC06-EF41-8BCA-788CBA4095FA}" type="pres">
      <dgm:prSet presAssocID="{C41F7DC8-8F91-B049-8687-CEBD93AF02A1}" presName="hierChild4" presStyleCnt="0"/>
      <dgm:spPr/>
    </dgm:pt>
    <dgm:pt modelId="{860C8FDA-7576-BB44-A8AF-FE057F7D1501}" type="pres">
      <dgm:prSet presAssocID="{B0B8D180-BFFC-E943-9AEC-6F6130F96E16}" presName="Name17" presStyleLbl="parChTrans1D3" presStyleIdx="3" presStyleCnt="4"/>
      <dgm:spPr/>
      <dgm:t>
        <a:bodyPr/>
        <a:lstStyle/>
        <a:p>
          <a:endParaRPr lang="en-US"/>
        </a:p>
      </dgm:t>
    </dgm:pt>
    <dgm:pt modelId="{06C245F4-220A-6A4E-8E34-7C87026868CF}" type="pres">
      <dgm:prSet presAssocID="{CCE0E727-2693-2D4E-BBA5-A6011FA304A3}" presName="hierRoot3" presStyleCnt="0"/>
      <dgm:spPr/>
    </dgm:pt>
    <dgm:pt modelId="{4D566879-A599-0D47-A13A-CB4A2F8D3800}" type="pres">
      <dgm:prSet presAssocID="{CCE0E727-2693-2D4E-BBA5-A6011FA304A3}" presName="composite3" presStyleCnt="0"/>
      <dgm:spPr/>
    </dgm:pt>
    <dgm:pt modelId="{A631D117-802B-824C-A780-0CB51D7CBAB2}" type="pres">
      <dgm:prSet presAssocID="{CCE0E727-2693-2D4E-BBA5-A6011FA304A3}" presName="background3" presStyleLbl="node3" presStyleIdx="3" presStyleCnt="4"/>
      <dgm:spPr/>
    </dgm:pt>
    <dgm:pt modelId="{4D804B66-DCD2-134E-9173-382C6A1A1396}" type="pres">
      <dgm:prSet presAssocID="{CCE0E727-2693-2D4E-BBA5-A6011FA304A3}" presName="text3" presStyleLbl="fgAcc3" presStyleIdx="3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F98D65A-CDED-234C-9CDD-302DF82B28E8}" type="pres">
      <dgm:prSet presAssocID="{CCE0E727-2693-2D4E-BBA5-A6011FA304A3}" presName="hierChild4" presStyleCnt="0"/>
      <dgm:spPr/>
    </dgm:pt>
    <dgm:pt modelId="{473C94DE-C107-3248-8635-6A88903FA538}" type="pres">
      <dgm:prSet presAssocID="{2EA097C3-A543-8B4A-9644-E9A6162F4338}" presName="Name10" presStyleLbl="parChTrans1D2" presStyleIdx="2" presStyleCnt="4"/>
      <dgm:spPr/>
      <dgm:t>
        <a:bodyPr/>
        <a:lstStyle/>
        <a:p>
          <a:endParaRPr lang="en-US"/>
        </a:p>
      </dgm:t>
    </dgm:pt>
    <dgm:pt modelId="{F180B974-40F0-8042-866B-F7D7155F0B20}" type="pres">
      <dgm:prSet presAssocID="{0DA6156E-130D-D747-8B91-2395E7816C9C}" presName="hierRoot2" presStyleCnt="0"/>
      <dgm:spPr/>
    </dgm:pt>
    <dgm:pt modelId="{FF6A65D6-6742-F742-9DB3-202D6FE8E685}" type="pres">
      <dgm:prSet presAssocID="{0DA6156E-130D-D747-8B91-2395E7816C9C}" presName="composite2" presStyleCnt="0"/>
      <dgm:spPr/>
    </dgm:pt>
    <dgm:pt modelId="{2AD9F464-2E86-4D46-B501-5088B8B6A6B5}" type="pres">
      <dgm:prSet presAssocID="{0DA6156E-130D-D747-8B91-2395E7816C9C}" presName="background2" presStyleLbl="node2" presStyleIdx="2" presStyleCnt="4"/>
      <dgm:spPr/>
    </dgm:pt>
    <dgm:pt modelId="{AB04C458-B6E5-4548-9AD7-CFA0E4B7B523}" type="pres">
      <dgm:prSet presAssocID="{0DA6156E-130D-D747-8B91-2395E7816C9C}" presName="text2" presStyleLbl="fgAcc2" presStyleIdx="2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0EC8B27-D25E-C14C-8135-F554D6A762B7}" type="pres">
      <dgm:prSet presAssocID="{0DA6156E-130D-D747-8B91-2395E7816C9C}" presName="hierChild3" presStyleCnt="0"/>
      <dgm:spPr/>
    </dgm:pt>
    <dgm:pt modelId="{B356AAA3-EC55-AC46-84FF-F56BCF6A87B3}" type="pres">
      <dgm:prSet presAssocID="{507B002C-BB0E-6343-AB63-6A49F19CCEF6}" presName="Name10" presStyleLbl="parChTrans1D2" presStyleIdx="3" presStyleCnt="4"/>
      <dgm:spPr/>
      <dgm:t>
        <a:bodyPr/>
        <a:lstStyle/>
        <a:p>
          <a:endParaRPr lang="en-US"/>
        </a:p>
      </dgm:t>
    </dgm:pt>
    <dgm:pt modelId="{2DC3DBC7-ADA1-E34A-B2D3-B6E04FB0B18C}" type="pres">
      <dgm:prSet presAssocID="{3F14A4C6-C149-214F-BF65-AEFDB6D1CD94}" presName="hierRoot2" presStyleCnt="0"/>
      <dgm:spPr/>
    </dgm:pt>
    <dgm:pt modelId="{D47D7B36-0700-9E40-AF05-67011C3A8959}" type="pres">
      <dgm:prSet presAssocID="{3F14A4C6-C149-214F-BF65-AEFDB6D1CD94}" presName="composite2" presStyleCnt="0"/>
      <dgm:spPr/>
    </dgm:pt>
    <dgm:pt modelId="{F7647130-729F-0845-B3C4-8BECBF2F4F04}" type="pres">
      <dgm:prSet presAssocID="{3F14A4C6-C149-214F-BF65-AEFDB6D1CD94}" presName="background2" presStyleLbl="node2" presStyleIdx="3" presStyleCnt="4"/>
      <dgm:spPr/>
    </dgm:pt>
    <dgm:pt modelId="{5EB1FA05-0163-1742-8B89-347B1FB5D6BB}" type="pres">
      <dgm:prSet presAssocID="{3F14A4C6-C149-214F-BF65-AEFDB6D1CD94}" presName="text2" presStyleLbl="fgAcc2" presStyleIdx="3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F2CD47B-F211-554A-9A4D-14D31D2D7085}" type="pres">
      <dgm:prSet presAssocID="{3F14A4C6-C149-214F-BF65-AEFDB6D1CD94}" presName="hierChild3" presStyleCnt="0"/>
      <dgm:spPr/>
    </dgm:pt>
  </dgm:ptLst>
  <dgm:cxnLst>
    <dgm:cxn modelId="{DF9FD331-C114-114F-BA94-9D2438B544A4}" type="presOf" srcId="{53A1FD2A-ECFC-C245-828A-E4B98E1F42AE}" destId="{C21B7274-200E-BE44-934E-51E68789DE36}" srcOrd="0" destOrd="0" presId="urn:microsoft.com/office/officeart/2005/8/layout/hierarchy1"/>
    <dgm:cxn modelId="{CF4FEB91-BF6C-9E48-81C3-C2370EB4B100}" srcId="{AED4F8B5-0C24-2F48-BF24-3464DB03E89D}" destId="{3F14A4C6-C149-214F-BF65-AEFDB6D1CD94}" srcOrd="3" destOrd="0" parTransId="{507B002C-BB0E-6343-AB63-6A49F19CCEF6}" sibTransId="{EC71DCEF-B3D9-824D-906C-92AE43EA8114}"/>
    <dgm:cxn modelId="{399E6056-D4A6-B14E-BB58-891F4B99940D}" srcId="{AED4F8B5-0C24-2F48-BF24-3464DB03E89D}" destId="{37418B6F-C2FA-3340-9923-C6C7FBDC7541}" srcOrd="0" destOrd="0" parTransId="{53A1FD2A-ECFC-C245-828A-E4B98E1F42AE}" sibTransId="{4DAF4B32-1FCA-6F47-BAE0-51779354591D}"/>
    <dgm:cxn modelId="{888C1B28-6EED-394D-92D9-3591466FB9BF}" type="presOf" srcId="{367FA2DE-00E2-984A-A9CA-6E45042C84E5}" destId="{30D8696B-39E5-C245-BEE8-804EB0D6EE95}" srcOrd="0" destOrd="0" presId="urn:microsoft.com/office/officeart/2005/8/layout/hierarchy1"/>
    <dgm:cxn modelId="{49FF052B-8AB5-674B-ACEF-1F5A3D9049EB}" srcId="{37418B6F-C2FA-3340-9923-C6C7FBDC7541}" destId="{9EE2346F-6A51-5944-9A52-076264C25D50}" srcOrd="0" destOrd="0" parTransId="{367FA2DE-00E2-984A-A9CA-6E45042C84E5}" sibTransId="{B2B18006-042E-4147-A420-5EFF159E0A0F}"/>
    <dgm:cxn modelId="{88EA6FA1-BA2E-3D42-974B-854456B07718}" type="presOf" srcId="{3F14A4C6-C149-214F-BF65-AEFDB6D1CD94}" destId="{5EB1FA05-0163-1742-8B89-347B1FB5D6BB}" srcOrd="0" destOrd="0" presId="urn:microsoft.com/office/officeart/2005/8/layout/hierarchy1"/>
    <dgm:cxn modelId="{B0E5BD77-078A-054C-8E7F-D1D3D871F6AA}" type="presOf" srcId="{B0358F11-7EA6-4D44-A891-10BFAECB9563}" destId="{C3271D8A-A9B6-CA4E-B6DF-1F69E3B3057F}" srcOrd="0" destOrd="0" presId="urn:microsoft.com/office/officeart/2005/8/layout/hierarchy1"/>
    <dgm:cxn modelId="{6C028B7B-E0F7-4843-B162-8F83964117C3}" srcId="{AAC06B4D-94B7-5A4E-8AC8-80B28E750CE9}" destId="{C41F7DC8-8F91-B049-8687-CEBD93AF02A1}" srcOrd="0" destOrd="0" parTransId="{997C7102-2934-1448-A43A-0A0EC1BA066F}" sibTransId="{045EAFFF-6183-BB42-B475-9CD7FE3F4677}"/>
    <dgm:cxn modelId="{7504EF17-771B-CF40-A5B0-FA4DAE6003C2}" srcId="{AED4F8B5-0C24-2F48-BF24-3464DB03E89D}" destId="{AAC06B4D-94B7-5A4E-8AC8-80B28E750CE9}" srcOrd="1" destOrd="0" parTransId="{A025413C-F9BF-4848-A29D-A37A5E9DD32B}" sibTransId="{9E5CE171-C509-354C-BFEB-21F2C65C91FB}"/>
    <dgm:cxn modelId="{BDB08CE8-BF5C-8945-8AFC-F2107C7AB195}" type="presOf" srcId="{507B002C-BB0E-6343-AB63-6A49F19CCEF6}" destId="{B356AAA3-EC55-AC46-84FF-F56BCF6A87B3}" srcOrd="0" destOrd="0" presId="urn:microsoft.com/office/officeart/2005/8/layout/hierarchy1"/>
    <dgm:cxn modelId="{A48ED33E-A0D4-6641-9748-9087FAB781E1}" type="presOf" srcId="{D12DC33D-C62E-3C4C-863F-00D8DC472D70}" destId="{46275560-3F4C-5D43-A51E-D5676C980ADA}" srcOrd="0" destOrd="0" presId="urn:microsoft.com/office/officeart/2005/8/layout/hierarchy1"/>
    <dgm:cxn modelId="{11C7403B-E0CB-9F48-95C8-38EA89B8A7B5}" type="presOf" srcId="{AED4F8B5-0C24-2F48-BF24-3464DB03E89D}" destId="{29441CB7-F537-1947-87B2-362FFA00158E}" srcOrd="0" destOrd="0" presId="urn:microsoft.com/office/officeart/2005/8/layout/hierarchy1"/>
    <dgm:cxn modelId="{DB7D359A-C800-6A4C-996E-074427649B1F}" type="presOf" srcId="{C41F7DC8-8F91-B049-8687-CEBD93AF02A1}" destId="{4716C6B0-A684-3F42-A389-E732619C5CEB}" srcOrd="0" destOrd="0" presId="urn:microsoft.com/office/officeart/2005/8/layout/hierarchy1"/>
    <dgm:cxn modelId="{8B6B6B3B-283E-FF4B-874E-34116F374BD3}" type="presOf" srcId="{AAC06B4D-94B7-5A4E-8AC8-80B28E750CE9}" destId="{A5ABA943-0701-7148-894E-06D9292ABFDD}" srcOrd="0" destOrd="0" presId="urn:microsoft.com/office/officeart/2005/8/layout/hierarchy1"/>
    <dgm:cxn modelId="{77279789-9ECA-FD40-9868-C3F4582E1AE9}" type="presOf" srcId="{5FA88A73-B40C-2044-A671-A999F0E74566}" destId="{4FE8292F-2408-0246-8DD0-4924AB2C9CE5}" srcOrd="0" destOrd="0" presId="urn:microsoft.com/office/officeart/2005/8/layout/hierarchy1"/>
    <dgm:cxn modelId="{3E3A30C2-B743-6C4D-8315-FC8D0DDDD9DE}" type="presOf" srcId="{9EE2346F-6A51-5944-9A52-076264C25D50}" destId="{44D805DE-38C0-6940-B8BA-5D1B3BB5C992}" srcOrd="0" destOrd="0" presId="urn:microsoft.com/office/officeart/2005/8/layout/hierarchy1"/>
    <dgm:cxn modelId="{D849D573-6452-8346-A893-480CAAA98CA9}" type="presOf" srcId="{997C7102-2934-1448-A43A-0A0EC1BA066F}" destId="{5EF80847-83A9-2645-9E3C-99DFFA7CBFAF}" srcOrd="0" destOrd="0" presId="urn:microsoft.com/office/officeart/2005/8/layout/hierarchy1"/>
    <dgm:cxn modelId="{EEA24803-2F02-5F49-BD15-5F3329975146}" srcId="{37418B6F-C2FA-3340-9923-C6C7FBDC7541}" destId="{5FA88A73-B40C-2044-A671-A999F0E74566}" srcOrd="1" destOrd="0" parTransId="{D12DC33D-C62E-3C4C-863F-00D8DC472D70}" sibTransId="{953C55A9-133F-B54C-8006-91D59D46EC64}"/>
    <dgm:cxn modelId="{9895B8AE-D56A-A54C-8E88-C2C92F629841}" type="presOf" srcId="{A025413C-F9BF-4848-A29D-A37A5E9DD32B}" destId="{D3DA2932-14A6-BE40-BA6A-100E2B0108A9}" srcOrd="0" destOrd="0" presId="urn:microsoft.com/office/officeart/2005/8/layout/hierarchy1"/>
    <dgm:cxn modelId="{E85049B2-D743-FD4C-AEEE-20B1E7310467}" type="presOf" srcId="{37418B6F-C2FA-3340-9923-C6C7FBDC7541}" destId="{7011FD04-0D25-C147-9FA5-CD49C741CA99}" srcOrd="0" destOrd="0" presId="urn:microsoft.com/office/officeart/2005/8/layout/hierarchy1"/>
    <dgm:cxn modelId="{F7B0138C-CC7E-F74F-9D2C-F690783A0CFB}" type="presOf" srcId="{B0B8D180-BFFC-E943-9AEC-6F6130F96E16}" destId="{860C8FDA-7576-BB44-A8AF-FE057F7D1501}" srcOrd="0" destOrd="0" presId="urn:microsoft.com/office/officeart/2005/8/layout/hierarchy1"/>
    <dgm:cxn modelId="{FDF438F9-41FC-AB4E-885E-6573E48275F5}" srcId="{B0358F11-7EA6-4D44-A891-10BFAECB9563}" destId="{AED4F8B5-0C24-2F48-BF24-3464DB03E89D}" srcOrd="0" destOrd="0" parTransId="{0A98D979-1786-6444-997C-FC1407CE0F63}" sibTransId="{25708027-E081-5241-BE64-0F2B7EB3E437}"/>
    <dgm:cxn modelId="{A849F5C8-E4D0-9249-B552-6DCA33D0FBB2}" srcId="{AAC06B4D-94B7-5A4E-8AC8-80B28E750CE9}" destId="{CCE0E727-2693-2D4E-BBA5-A6011FA304A3}" srcOrd="1" destOrd="0" parTransId="{B0B8D180-BFFC-E943-9AEC-6F6130F96E16}" sibTransId="{99C0DB62-1AE3-004B-95E1-4E67D1E8D69B}"/>
    <dgm:cxn modelId="{9835FDDE-DC32-A246-8F1B-DF81CBF749D8}" type="presOf" srcId="{0DA6156E-130D-D747-8B91-2395E7816C9C}" destId="{AB04C458-B6E5-4548-9AD7-CFA0E4B7B523}" srcOrd="0" destOrd="0" presId="urn:microsoft.com/office/officeart/2005/8/layout/hierarchy1"/>
    <dgm:cxn modelId="{D4043DDA-277C-CD44-8113-DAD9FF265066}" type="presOf" srcId="{CCE0E727-2693-2D4E-BBA5-A6011FA304A3}" destId="{4D804B66-DCD2-134E-9173-382C6A1A1396}" srcOrd="0" destOrd="0" presId="urn:microsoft.com/office/officeart/2005/8/layout/hierarchy1"/>
    <dgm:cxn modelId="{57C46CAC-2C10-304B-A2C4-E4194D4D5437}" srcId="{AED4F8B5-0C24-2F48-BF24-3464DB03E89D}" destId="{0DA6156E-130D-D747-8B91-2395E7816C9C}" srcOrd="2" destOrd="0" parTransId="{2EA097C3-A543-8B4A-9644-E9A6162F4338}" sibTransId="{5E52882B-3590-994D-8E2D-74F85F2FF999}"/>
    <dgm:cxn modelId="{7ED0E523-1AEE-9444-BB25-E5C52AD5D10F}" type="presOf" srcId="{2EA097C3-A543-8B4A-9644-E9A6162F4338}" destId="{473C94DE-C107-3248-8635-6A88903FA538}" srcOrd="0" destOrd="0" presId="urn:microsoft.com/office/officeart/2005/8/layout/hierarchy1"/>
    <dgm:cxn modelId="{9466209A-A6BE-A341-969F-FAEE98E179F4}" type="presParOf" srcId="{C3271D8A-A9B6-CA4E-B6DF-1F69E3B3057F}" destId="{3F6A0827-2255-404F-BF7D-0DBC6080027F}" srcOrd="0" destOrd="0" presId="urn:microsoft.com/office/officeart/2005/8/layout/hierarchy1"/>
    <dgm:cxn modelId="{EF539052-AA45-FD46-867C-9B075C892838}" type="presParOf" srcId="{3F6A0827-2255-404F-BF7D-0DBC6080027F}" destId="{4BBF33B2-C3D6-1247-918B-9E87EB343E96}" srcOrd="0" destOrd="0" presId="urn:microsoft.com/office/officeart/2005/8/layout/hierarchy1"/>
    <dgm:cxn modelId="{0E51D80D-CDD0-0344-B56D-DD6805EFEEE8}" type="presParOf" srcId="{4BBF33B2-C3D6-1247-918B-9E87EB343E96}" destId="{11660B83-DF82-5A46-BC50-E857235CAF74}" srcOrd="0" destOrd="0" presId="urn:microsoft.com/office/officeart/2005/8/layout/hierarchy1"/>
    <dgm:cxn modelId="{B61CD8B3-4448-3043-8CD4-7AFA81D7EABC}" type="presParOf" srcId="{4BBF33B2-C3D6-1247-918B-9E87EB343E96}" destId="{29441CB7-F537-1947-87B2-362FFA00158E}" srcOrd="1" destOrd="0" presId="urn:microsoft.com/office/officeart/2005/8/layout/hierarchy1"/>
    <dgm:cxn modelId="{3331DD3E-8002-FC46-8FC4-112F51775B50}" type="presParOf" srcId="{3F6A0827-2255-404F-BF7D-0DBC6080027F}" destId="{0248FC3D-1ED4-CB44-A933-D390E20F3E32}" srcOrd="1" destOrd="0" presId="urn:microsoft.com/office/officeart/2005/8/layout/hierarchy1"/>
    <dgm:cxn modelId="{447C6001-931C-CA43-A712-D18D343289D3}" type="presParOf" srcId="{0248FC3D-1ED4-CB44-A933-D390E20F3E32}" destId="{C21B7274-200E-BE44-934E-51E68789DE36}" srcOrd="0" destOrd="0" presId="urn:microsoft.com/office/officeart/2005/8/layout/hierarchy1"/>
    <dgm:cxn modelId="{8B2AC785-B804-9443-8758-68F6BF324FFB}" type="presParOf" srcId="{0248FC3D-1ED4-CB44-A933-D390E20F3E32}" destId="{08AA46EA-16FC-5F4F-AB13-34CD91B1EA27}" srcOrd="1" destOrd="0" presId="urn:microsoft.com/office/officeart/2005/8/layout/hierarchy1"/>
    <dgm:cxn modelId="{E40C23C2-CB92-C548-AC43-965B56AD6496}" type="presParOf" srcId="{08AA46EA-16FC-5F4F-AB13-34CD91B1EA27}" destId="{DEC27763-C6C1-354D-9479-102E17EEDB91}" srcOrd="0" destOrd="0" presId="urn:microsoft.com/office/officeart/2005/8/layout/hierarchy1"/>
    <dgm:cxn modelId="{4F75F67C-E671-0C4E-9516-2E50831E7FED}" type="presParOf" srcId="{DEC27763-C6C1-354D-9479-102E17EEDB91}" destId="{9BD78EE9-C1FB-0043-A5BA-3BD98D5B0DFC}" srcOrd="0" destOrd="0" presId="urn:microsoft.com/office/officeart/2005/8/layout/hierarchy1"/>
    <dgm:cxn modelId="{41B5E5BF-89D8-0D4C-98FA-E4ECEE9406F3}" type="presParOf" srcId="{DEC27763-C6C1-354D-9479-102E17EEDB91}" destId="{7011FD04-0D25-C147-9FA5-CD49C741CA99}" srcOrd="1" destOrd="0" presId="urn:microsoft.com/office/officeart/2005/8/layout/hierarchy1"/>
    <dgm:cxn modelId="{756B5538-C422-F349-8D96-B4652E22C347}" type="presParOf" srcId="{08AA46EA-16FC-5F4F-AB13-34CD91B1EA27}" destId="{548FC16B-CD21-9C4D-B71F-65EBA078F963}" srcOrd="1" destOrd="0" presId="urn:microsoft.com/office/officeart/2005/8/layout/hierarchy1"/>
    <dgm:cxn modelId="{48DC12DD-075D-644F-A14E-1449B9471EDC}" type="presParOf" srcId="{548FC16B-CD21-9C4D-B71F-65EBA078F963}" destId="{30D8696B-39E5-C245-BEE8-804EB0D6EE95}" srcOrd="0" destOrd="0" presId="urn:microsoft.com/office/officeart/2005/8/layout/hierarchy1"/>
    <dgm:cxn modelId="{1B67F080-F0B0-9849-B54F-B0B2814BADB2}" type="presParOf" srcId="{548FC16B-CD21-9C4D-B71F-65EBA078F963}" destId="{CEE4660B-6A3A-2143-A8C4-249F8C459255}" srcOrd="1" destOrd="0" presId="urn:microsoft.com/office/officeart/2005/8/layout/hierarchy1"/>
    <dgm:cxn modelId="{5A75C83C-91AB-6C41-ADFC-446BD8D7F290}" type="presParOf" srcId="{CEE4660B-6A3A-2143-A8C4-249F8C459255}" destId="{62373B57-3440-C44E-A49D-10011C9431AC}" srcOrd="0" destOrd="0" presId="urn:microsoft.com/office/officeart/2005/8/layout/hierarchy1"/>
    <dgm:cxn modelId="{63B9FCAE-B265-3149-89ED-CD68A9C2964B}" type="presParOf" srcId="{62373B57-3440-C44E-A49D-10011C9431AC}" destId="{790C149E-6A7C-8D4D-A2B9-59C002E82A4E}" srcOrd="0" destOrd="0" presId="urn:microsoft.com/office/officeart/2005/8/layout/hierarchy1"/>
    <dgm:cxn modelId="{620853DC-AC88-9F4E-8D1F-A2BC4BCCAA87}" type="presParOf" srcId="{62373B57-3440-C44E-A49D-10011C9431AC}" destId="{44D805DE-38C0-6940-B8BA-5D1B3BB5C992}" srcOrd="1" destOrd="0" presId="urn:microsoft.com/office/officeart/2005/8/layout/hierarchy1"/>
    <dgm:cxn modelId="{F0B9B912-F701-EF4A-AA86-AF3820D0F7B3}" type="presParOf" srcId="{CEE4660B-6A3A-2143-A8C4-249F8C459255}" destId="{F7B2B89B-56AC-2147-BCEE-36DAEE8930FA}" srcOrd="1" destOrd="0" presId="urn:microsoft.com/office/officeart/2005/8/layout/hierarchy1"/>
    <dgm:cxn modelId="{8A62BA42-6CAD-5044-80A7-510C0070ACBF}" type="presParOf" srcId="{548FC16B-CD21-9C4D-B71F-65EBA078F963}" destId="{46275560-3F4C-5D43-A51E-D5676C980ADA}" srcOrd="2" destOrd="0" presId="urn:microsoft.com/office/officeart/2005/8/layout/hierarchy1"/>
    <dgm:cxn modelId="{9728D9C5-D897-424D-BEFE-E68E1A731D66}" type="presParOf" srcId="{548FC16B-CD21-9C4D-B71F-65EBA078F963}" destId="{F199D8F7-67A2-5A43-8AF1-01561EC55C08}" srcOrd="3" destOrd="0" presId="urn:microsoft.com/office/officeart/2005/8/layout/hierarchy1"/>
    <dgm:cxn modelId="{93B1B967-AFE9-4B46-9636-1E77072BD65B}" type="presParOf" srcId="{F199D8F7-67A2-5A43-8AF1-01561EC55C08}" destId="{97DF5AD0-E210-704E-9965-5B474B26CBE9}" srcOrd="0" destOrd="0" presId="urn:microsoft.com/office/officeart/2005/8/layout/hierarchy1"/>
    <dgm:cxn modelId="{77D9242A-F773-F84D-98CA-A99863A4AB5D}" type="presParOf" srcId="{97DF5AD0-E210-704E-9965-5B474B26CBE9}" destId="{03AB9858-8E5B-954B-9E55-04C3C6A10343}" srcOrd="0" destOrd="0" presId="urn:microsoft.com/office/officeart/2005/8/layout/hierarchy1"/>
    <dgm:cxn modelId="{FFD1B622-84E0-5F43-915B-4B9EFB976DDA}" type="presParOf" srcId="{97DF5AD0-E210-704E-9965-5B474B26CBE9}" destId="{4FE8292F-2408-0246-8DD0-4924AB2C9CE5}" srcOrd="1" destOrd="0" presId="urn:microsoft.com/office/officeart/2005/8/layout/hierarchy1"/>
    <dgm:cxn modelId="{B7F42B67-0746-A242-B438-2D100106AA7D}" type="presParOf" srcId="{F199D8F7-67A2-5A43-8AF1-01561EC55C08}" destId="{66EB6284-DB6D-7B43-8239-109A0A219A6C}" srcOrd="1" destOrd="0" presId="urn:microsoft.com/office/officeart/2005/8/layout/hierarchy1"/>
    <dgm:cxn modelId="{0577430E-A085-4441-8C3F-76101A1F0BEC}" type="presParOf" srcId="{0248FC3D-1ED4-CB44-A933-D390E20F3E32}" destId="{D3DA2932-14A6-BE40-BA6A-100E2B0108A9}" srcOrd="2" destOrd="0" presId="urn:microsoft.com/office/officeart/2005/8/layout/hierarchy1"/>
    <dgm:cxn modelId="{743B6D8B-C397-7C4C-89FC-F1EC238E4CA8}" type="presParOf" srcId="{0248FC3D-1ED4-CB44-A933-D390E20F3E32}" destId="{CE1C719A-A3B1-7440-A7A3-F5C5FD3C3FA2}" srcOrd="3" destOrd="0" presId="urn:microsoft.com/office/officeart/2005/8/layout/hierarchy1"/>
    <dgm:cxn modelId="{8940C43A-A737-434E-B2D1-721C50A49B40}" type="presParOf" srcId="{CE1C719A-A3B1-7440-A7A3-F5C5FD3C3FA2}" destId="{EAAF5E7B-602F-AB40-95BE-43EA0A175B42}" srcOrd="0" destOrd="0" presId="urn:microsoft.com/office/officeart/2005/8/layout/hierarchy1"/>
    <dgm:cxn modelId="{68CD9A9A-6579-3943-817C-6E7A37DB41C8}" type="presParOf" srcId="{EAAF5E7B-602F-AB40-95BE-43EA0A175B42}" destId="{F44B1041-05A0-F047-907F-33F3C80A686C}" srcOrd="0" destOrd="0" presId="urn:microsoft.com/office/officeart/2005/8/layout/hierarchy1"/>
    <dgm:cxn modelId="{3678A6D8-9AE0-7447-908E-2FF03559D4CD}" type="presParOf" srcId="{EAAF5E7B-602F-AB40-95BE-43EA0A175B42}" destId="{A5ABA943-0701-7148-894E-06D9292ABFDD}" srcOrd="1" destOrd="0" presId="urn:microsoft.com/office/officeart/2005/8/layout/hierarchy1"/>
    <dgm:cxn modelId="{9ABAF48A-C5EF-D648-A350-E47B6C81B86B}" type="presParOf" srcId="{CE1C719A-A3B1-7440-A7A3-F5C5FD3C3FA2}" destId="{93900552-B843-2E42-9EA1-5A64FE82CDC9}" srcOrd="1" destOrd="0" presId="urn:microsoft.com/office/officeart/2005/8/layout/hierarchy1"/>
    <dgm:cxn modelId="{B3363776-DCC5-9E4E-9AB4-8C45D766A90F}" type="presParOf" srcId="{93900552-B843-2E42-9EA1-5A64FE82CDC9}" destId="{5EF80847-83A9-2645-9E3C-99DFFA7CBFAF}" srcOrd="0" destOrd="0" presId="urn:microsoft.com/office/officeart/2005/8/layout/hierarchy1"/>
    <dgm:cxn modelId="{7A4D6C51-D14E-0B44-B5BB-9F973A4C3645}" type="presParOf" srcId="{93900552-B843-2E42-9EA1-5A64FE82CDC9}" destId="{5267ADB5-A6C8-5A4D-A8D5-EF9A17CAD8A1}" srcOrd="1" destOrd="0" presId="urn:microsoft.com/office/officeart/2005/8/layout/hierarchy1"/>
    <dgm:cxn modelId="{11E97C75-B6C8-AF4C-BFF3-6D21AF7D3DE7}" type="presParOf" srcId="{5267ADB5-A6C8-5A4D-A8D5-EF9A17CAD8A1}" destId="{AFF92D3F-778C-A849-9241-7BEEB0CD0730}" srcOrd="0" destOrd="0" presId="urn:microsoft.com/office/officeart/2005/8/layout/hierarchy1"/>
    <dgm:cxn modelId="{AAB74B65-B8CF-204B-B569-61AFC1F6758F}" type="presParOf" srcId="{AFF92D3F-778C-A849-9241-7BEEB0CD0730}" destId="{6B2F0C62-7A8E-1A41-ABAA-0AB6C9C2F2FC}" srcOrd="0" destOrd="0" presId="urn:microsoft.com/office/officeart/2005/8/layout/hierarchy1"/>
    <dgm:cxn modelId="{8E9E8BBB-61D9-AA44-BE56-FEC0BCDE06D6}" type="presParOf" srcId="{AFF92D3F-778C-A849-9241-7BEEB0CD0730}" destId="{4716C6B0-A684-3F42-A389-E732619C5CEB}" srcOrd="1" destOrd="0" presId="urn:microsoft.com/office/officeart/2005/8/layout/hierarchy1"/>
    <dgm:cxn modelId="{707B6552-91CC-1549-A67A-B61EDB2BC16F}" type="presParOf" srcId="{5267ADB5-A6C8-5A4D-A8D5-EF9A17CAD8A1}" destId="{B17BD21E-DC06-EF41-8BCA-788CBA4095FA}" srcOrd="1" destOrd="0" presId="urn:microsoft.com/office/officeart/2005/8/layout/hierarchy1"/>
    <dgm:cxn modelId="{CDB82E9F-B9C9-B94E-8CF0-975C1A47831B}" type="presParOf" srcId="{93900552-B843-2E42-9EA1-5A64FE82CDC9}" destId="{860C8FDA-7576-BB44-A8AF-FE057F7D1501}" srcOrd="2" destOrd="0" presId="urn:microsoft.com/office/officeart/2005/8/layout/hierarchy1"/>
    <dgm:cxn modelId="{706131F6-6BBC-C04C-B61F-32405FAFCD63}" type="presParOf" srcId="{93900552-B843-2E42-9EA1-5A64FE82CDC9}" destId="{06C245F4-220A-6A4E-8E34-7C87026868CF}" srcOrd="3" destOrd="0" presId="urn:microsoft.com/office/officeart/2005/8/layout/hierarchy1"/>
    <dgm:cxn modelId="{A4B196DB-5160-A141-AD55-7514D2F445DB}" type="presParOf" srcId="{06C245F4-220A-6A4E-8E34-7C87026868CF}" destId="{4D566879-A599-0D47-A13A-CB4A2F8D3800}" srcOrd="0" destOrd="0" presId="urn:microsoft.com/office/officeart/2005/8/layout/hierarchy1"/>
    <dgm:cxn modelId="{3107D1F9-A5AC-9646-B911-18D23C37D3E6}" type="presParOf" srcId="{4D566879-A599-0D47-A13A-CB4A2F8D3800}" destId="{A631D117-802B-824C-A780-0CB51D7CBAB2}" srcOrd="0" destOrd="0" presId="urn:microsoft.com/office/officeart/2005/8/layout/hierarchy1"/>
    <dgm:cxn modelId="{1C811E9A-4661-584D-8623-E30A90108B25}" type="presParOf" srcId="{4D566879-A599-0D47-A13A-CB4A2F8D3800}" destId="{4D804B66-DCD2-134E-9173-382C6A1A1396}" srcOrd="1" destOrd="0" presId="urn:microsoft.com/office/officeart/2005/8/layout/hierarchy1"/>
    <dgm:cxn modelId="{BA72D036-A381-9648-B97D-E18BA6DEEF49}" type="presParOf" srcId="{06C245F4-220A-6A4E-8E34-7C87026868CF}" destId="{BF98D65A-CDED-234C-9CDD-302DF82B28E8}" srcOrd="1" destOrd="0" presId="urn:microsoft.com/office/officeart/2005/8/layout/hierarchy1"/>
    <dgm:cxn modelId="{919118B0-BD93-D14C-81D7-79D84349EFDA}" type="presParOf" srcId="{0248FC3D-1ED4-CB44-A933-D390E20F3E32}" destId="{473C94DE-C107-3248-8635-6A88903FA538}" srcOrd="4" destOrd="0" presId="urn:microsoft.com/office/officeart/2005/8/layout/hierarchy1"/>
    <dgm:cxn modelId="{825D78A4-94CA-C14C-9474-2932C2C99A7F}" type="presParOf" srcId="{0248FC3D-1ED4-CB44-A933-D390E20F3E32}" destId="{F180B974-40F0-8042-866B-F7D7155F0B20}" srcOrd="5" destOrd="0" presId="urn:microsoft.com/office/officeart/2005/8/layout/hierarchy1"/>
    <dgm:cxn modelId="{C84C180D-2811-2A46-BEFE-4E3FC36A8C56}" type="presParOf" srcId="{F180B974-40F0-8042-866B-F7D7155F0B20}" destId="{FF6A65D6-6742-F742-9DB3-202D6FE8E685}" srcOrd="0" destOrd="0" presId="urn:microsoft.com/office/officeart/2005/8/layout/hierarchy1"/>
    <dgm:cxn modelId="{453520F4-6D57-7347-A8C4-4C5A6171A3BA}" type="presParOf" srcId="{FF6A65D6-6742-F742-9DB3-202D6FE8E685}" destId="{2AD9F464-2E86-4D46-B501-5088B8B6A6B5}" srcOrd="0" destOrd="0" presId="urn:microsoft.com/office/officeart/2005/8/layout/hierarchy1"/>
    <dgm:cxn modelId="{BF6F61F4-A850-5649-A0F3-4D14B66DAE0E}" type="presParOf" srcId="{FF6A65D6-6742-F742-9DB3-202D6FE8E685}" destId="{AB04C458-B6E5-4548-9AD7-CFA0E4B7B523}" srcOrd="1" destOrd="0" presId="urn:microsoft.com/office/officeart/2005/8/layout/hierarchy1"/>
    <dgm:cxn modelId="{29EE5839-1AF7-7149-ADAE-430C359826EC}" type="presParOf" srcId="{F180B974-40F0-8042-866B-F7D7155F0B20}" destId="{C0EC8B27-D25E-C14C-8135-F554D6A762B7}" srcOrd="1" destOrd="0" presId="urn:microsoft.com/office/officeart/2005/8/layout/hierarchy1"/>
    <dgm:cxn modelId="{49553BF2-363B-8641-AC25-57FD3D3A3949}" type="presParOf" srcId="{0248FC3D-1ED4-CB44-A933-D390E20F3E32}" destId="{B356AAA3-EC55-AC46-84FF-F56BCF6A87B3}" srcOrd="6" destOrd="0" presId="urn:microsoft.com/office/officeart/2005/8/layout/hierarchy1"/>
    <dgm:cxn modelId="{4FEA9EB5-D538-D346-9E49-E03550CE00AA}" type="presParOf" srcId="{0248FC3D-1ED4-CB44-A933-D390E20F3E32}" destId="{2DC3DBC7-ADA1-E34A-B2D3-B6E04FB0B18C}" srcOrd="7" destOrd="0" presId="urn:microsoft.com/office/officeart/2005/8/layout/hierarchy1"/>
    <dgm:cxn modelId="{160F4FAA-7CCA-3F47-A84E-8FCE64C6CED1}" type="presParOf" srcId="{2DC3DBC7-ADA1-E34A-B2D3-B6E04FB0B18C}" destId="{D47D7B36-0700-9E40-AF05-67011C3A8959}" srcOrd="0" destOrd="0" presId="urn:microsoft.com/office/officeart/2005/8/layout/hierarchy1"/>
    <dgm:cxn modelId="{5341B523-2BB0-424E-BF40-9ADDA764B87A}" type="presParOf" srcId="{D47D7B36-0700-9E40-AF05-67011C3A8959}" destId="{F7647130-729F-0845-B3C4-8BECBF2F4F04}" srcOrd="0" destOrd="0" presId="urn:microsoft.com/office/officeart/2005/8/layout/hierarchy1"/>
    <dgm:cxn modelId="{96FCEDAD-6C01-DD40-8B1C-0FB4C7ABCD15}" type="presParOf" srcId="{D47D7B36-0700-9E40-AF05-67011C3A8959}" destId="{5EB1FA05-0163-1742-8B89-347B1FB5D6BB}" srcOrd="1" destOrd="0" presId="urn:microsoft.com/office/officeart/2005/8/layout/hierarchy1"/>
    <dgm:cxn modelId="{EA783551-DC81-1648-A9A8-585272531D94}" type="presParOf" srcId="{2DC3DBC7-ADA1-E34A-B2D3-B6E04FB0B18C}" destId="{4F2CD47B-F211-554A-9A4D-14D31D2D7085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0358F11-7EA6-4D44-A891-10BFAECB9563}" type="doc">
      <dgm:prSet loTypeId="urn:microsoft.com/office/officeart/2005/8/layout/hierarchy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ED4F8B5-0C24-2F48-BF24-3464DB03E89D}">
      <dgm:prSet phldrT="[Text]"/>
      <dgm:spPr/>
      <dgm:t>
        <a:bodyPr/>
        <a:lstStyle/>
        <a:p>
          <a:r>
            <a:rPr lang="en-US" dirty="0" smtClean="0"/>
            <a:t>App</a:t>
          </a:r>
          <a:endParaRPr lang="en-US" dirty="0"/>
        </a:p>
      </dgm:t>
    </dgm:pt>
    <dgm:pt modelId="{0A98D979-1786-6444-997C-FC1407CE0F63}" type="parTrans" cxnId="{FDF438F9-41FC-AB4E-885E-6573E48275F5}">
      <dgm:prSet/>
      <dgm:spPr/>
      <dgm:t>
        <a:bodyPr/>
        <a:lstStyle/>
        <a:p>
          <a:endParaRPr lang="en-US"/>
        </a:p>
      </dgm:t>
    </dgm:pt>
    <dgm:pt modelId="{25708027-E081-5241-BE64-0F2B7EB3E437}" type="sibTrans" cxnId="{FDF438F9-41FC-AB4E-885E-6573E48275F5}">
      <dgm:prSet/>
      <dgm:spPr/>
      <dgm:t>
        <a:bodyPr/>
        <a:lstStyle/>
        <a:p>
          <a:endParaRPr lang="en-US"/>
        </a:p>
      </dgm:t>
    </dgm:pt>
    <dgm:pt modelId="{37418B6F-C2FA-3340-9923-C6C7FBDC7541}">
      <dgm:prSet phldrT="[Text]"/>
      <dgm:spPr/>
      <dgm:t>
        <a:bodyPr/>
        <a:lstStyle/>
        <a:p>
          <a:r>
            <a:rPr lang="en-US" dirty="0" smtClean="0"/>
            <a:t>UI</a:t>
          </a:r>
          <a:endParaRPr lang="en-US" dirty="0"/>
        </a:p>
      </dgm:t>
    </dgm:pt>
    <dgm:pt modelId="{53A1FD2A-ECFC-C245-828A-E4B98E1F42AE}" type="parTrans" cxnId="{399E6056-D4A6-B14E-BB58-891F4B99940D}">
      <dgm:prSet/>
      <dgm:spPr/>
      <dgm:t>
        <a:bodyPr/>
        <a:lstStyle/>
        <a:p>
          <a:endParaRPr lang="en-US"/>
        </a:p>
      </dgm:t>
    </dgm:pt>
    <dgm:pt modelId="{4DAF4B32-1FCA-6F47-BAE0-51779354591D}" type="sibTrans" cxnId="{399E6056-D4A6-B14E-BB58-891F4B99940D}">
      <dgm:prSet/>
      <dgm:spPr/>
      <dgm:t>
        <a:bodyPr/>
        <a:lstStyle/>
        <a:p>
          <a:endParaRPr lang="en-US"/>
        </a:p>
      </dgm:t>
    </dgm:pt>
    <dgm:pt modelId="{AAC06B4D-94B7-5A4E-8AC8-80B28E750CE9}">
      <dgm:prSet phldrT="[Text]"/>
      <dgm:spPr/>
      <dgm:t>
        <a:bodyPr/>
        <a:lstStyle/>
        <a:p>
          <a:r>
            <a:rPr lang="en-US" dirty="0" smtClean="0"/>
            <a:t>Storage</a:t>
          </a:r>
          <a:endParaRPr lang="en-US" dirty="0"/>
        </a:p>
      </dgm:t>
    </dgm:pt>
    <dgm:pt modelId="{A025413C-F9BF-4848-A29D-A37A5E9DD32B}" type="parTrans" cxnId="{7504EF17-771B-CF40-A5B0-FA4DAE6003C2}">
      <dgm:prSet/>
      <dgm:spPr/>
      <dgm:t>
        <a:bodyPr/>
        <a:lstStyle/>
        <a:p>
          <a:endParaRPr lang="en-US"/>
        </a:p>
      </dgm:t>
    </dgm:pt>
    <dgm:pt modelId="{9E5CE171-C509-354C-BFEB-21F2C65C91FB}" type="sibTrans" cxnId="{7504EF17-771B-CF40-A5B0-FA4DAE6003C2}">
      <dgm:prSet/>
      <dgm:spPr/>
      <dgm:t>
        <a:bodyPr/>
        <a:lstStyle/>
        <a:p>
          <a:endParaRPr lang="en-US"/>
        </a:p>
      </dgm:t>
    </dgm:pt>
    <dgm:pt modelId="{0DA6156E-130D-D747-8B91-2395E7816C9C}">
      <dgm:prSet phldrT="[Text]"/>
      <dgm:spPr/>
      <dgm:t>
        <a:bodyPr/>
        <a:lstStyle/>
        <a:p>
          <a:r>
            <a:rPr lang="en-US" dirty="0" smtClean="0"/>
            <a:t>Compute</a:t>
          </a:r>
          <a:endParaRPr lang="en-US" dirty="0"/>
        </a:p>
      </dgm:t>
    </dgm:pt>
    <dgm:pt modelId="{2EA097C3-A543-8B4A-9644-E9A6162F4338}" type="parTrans" cxnId="{57C46CAC-2C10-304B-A2C4-E4194D4D5437}">
      <dgm:prSet/>
      <dgm:spPr/>
      <dgm:t>
        <a:bodyPr/>
        <a:lstStyle/>
        <a:p>
          <a:endParaRPr lang="en-US"/>
        </a:p>
      </dgm:t>
    </dgm:pt>
    <dgm:pt modelId="{5E52882B-3590-994D-8E2D-74F85F2FF999}" type="sibTrans" cxnId="{57C46CAC-2C10-304B-A2C4-E4194D4D5437}">
      <dgm:prSet/>
      <dgm:spPr/>
      <dgm:t>
        <a:bodyPr/>
        <a:lstStyle/>
        <a:p>
          <a:endParaRPr lang="en-US"/>
        </a:p>
      </dgm:t>
    </dgm:pt>
    <dgm:pt modelId="{3F14A4C6-C149-214F-BF65-AEFDB6D1CD94}">
      <dgm:prSet phldrT="[Text]">
        <dgm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main</a:t>
          </a:r>
          <a:endParaRPr lang="en-US" dirty="0"/>
        </a:p>
      </dgm:t>
    </dgm:pt>
    <dgm:pt modelId="{507B002C-BB0E-6343-AB63-6A49F19CCEF6}" type="parTrans" cxnId="{CF4FEB91-BF6C-9E48-81C3-C2370EB4B100}">
      <dgm:prSet/>
      <dgm:spPr/>
      <dgm:t>
        <a:bodyPr/>
        <a:lstStyle/>
        <a:p>
          <a:endParaRPr lang="en-US"/>
        </a:p>
      </dgm:t>
    </dgm:pt>
    <dgm:pt modelId="{EC71DCEF-B3D9-824D-906C-92AE43EA8114}" type="sibTrans" cxnId="{CF4FEB91-BF6C-9E48-81C3-C2370EB4B100}">
      <dgm:prSet/>
      <dgm:spPr/>
      <dgm:t>
        <a:bodyPr/>
        <a:lstStyle/>
        <a:p>
          <a:endParaRPr lang="en-US"/>
        </a:p>
      </dgm:t>
    </dgm:pt>
    <dgm:pt modelId="{C3271D8A-A9B6-CA4E-B6DF-1F69E3B3057F}" type="pres">
      <dgm:prSet presAssocID="{B0358F11-7EA6-4D44-A891-10BFAECB9563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3F6A0827-2255-404F-BF7D-0DBC6080027F}" type="pres">
      <dgm:prSet presAssocID="{AED4F8B5-0C24-2F48-BF24-3464DB03E89D}" presName="hierRoot1" presStyleCnt="0"/>
      <dgm:spPr/>
    </dgm:pt>
    <dgm:pt modelId="{4BBF33B2-C3D6-1247-918B-9E87EB343E96}" type="pres">
      <dgm:prSet presAssocID="{AED4F8B5-0C24-2F48-BF24-3464DB03E89D}" presName="composite" presStyleCnt="0"/>
      <dgm:spPr/>
    </dgm:pt>
    <dgm:pt modelId="{11660B83-DF82-5A46-BC50-E857235CAF74}" type="pres">
      <dgm:prSet presAssocID="{AED4F8B5-0C24-2F48-BF24-3464DB03E89D}" presName="background" presStyleLbl="node0" presStyleIdx="0" presStyleCnt="1"/>
      <dgm:spPr/>
    </dgm:pt>
    <dgm:pt modelId="{29441CB7-F537-1947-87B2-362FFA00158E}" type="pres">
      <dgm:prSet presAssocID="{AED4F8B5-0C24-2F48-BF24-3464DB03E89D}" presName="text" presStyleLbl="fgAcc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248FC3D-1ED4-CB44-A933-D390E20F3E32}" type="pres">
      <dgm:prSet presAssocID="{AED4F8B5-0C24-2F48-BF24-3464DB03E89D}" presName="hierChild2" presStyleCnt="0"/>
      <dgm:spPr/>
    </dgm:pt>
    <dgm:pt modelId="{C21B7274-200E-BE44-934E-51E68789DE36}" type="pres">
      <dgm:prSet presAssocID="{53A1FD2A-ECFC-C245-828A-E4B98E1F42AE}" presName="Name10" presStyleLbl="parChTrans1D2" presStyleIdx="0" presStyleCnt="4"/>
      <dgm:spPr/>
      <dgm:t>
        <a:bodyPr/>
        <a:lstStyle/>
        <a:p>
          <a:endParaRPr lang="en-US"/>
        </a:p>
      </dgm:t>
    </dgm:pt>
    <dgm:pt modelId="{08AA46EA-16FC-5F4F-AB13-34CD91B1EA27}" type="pres">
      <dgm:prSet presAssocID="{37418B6F-C2FA-3340-9923-C6C7FBDC7541}" presName="hierRoot2" presStyleCnt="0"/>
      <dgm:spPr/>
    </dgm:pt>
    <dgm:pt modelId="{DEC27763-C6C1-354D-9479-102E17EEDB91}" type="pres">
      <dgm:prSet presAssocID="{37418B6F-C2FA-3340-9923-C6C7FBDC7541}" presName="composite2" presStyleCnt="0"/>
      <dgm:spPr/>
    </dgm:pt>
    <dgm:pt modelId="{9BD78EE9-C1FB-0043-A5BA-3BD98D5B0DFC}" type="pres">
      <dgm:prSet presAssocID="{37418B6F-C2FA-3340-9923-C6C7FBDC7541}" presName="background2" presStyleLbl="node2" presStyleIdx="0" presStyleCnt="4"/>
      <dgm:spPr/>
    </dgm:pt>
    <dgm:pt modelId="{7011FD04-0D25-C147-9FA5-CD49C741CA99}" type="pres">
      <dgm:prSet presAssocID="{37418B6F-C2FA-3340-9923-C6C7FBDC7541}" presName="text2" presStyleLbl="fgAcc2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48FC16B-CD21-9C4D-B71F-65EBA078F963}" type="pres">
      <dgm:prSet presAssocID="{37418B6F-C2FA-3340-9923-C6C7FBDC7541}" presName="hierChild3" presStyleCnt="0"/>
      <dgm:spPr/>
    </dgm:pt>
    <dgm:pt modelId="{D3DA2932-14A6-BE40-BA6A-100E2B0108A9}" type="pres">
      <dgm:prSet presAssocID="{A025413C-F9BF-4848-A29D-A37A5E9DD32B}" presName="Name10" presStyleLbl="parChTrans1D2" presStyleIdx="1" presStyleCnt="4"/>
      <dgm:spPr/>
      <dgm:t>
        <a:bodyPr/>
        <a:lstStyle/>
        <a:p>
          <a:endParaRPr lang="en-US"/>
        </a:p>
      </dgm:t>
    </dgm:pt>
    <dgm:pt modelId="{CE1C719A-A3B1-7440-A7A3-F5C5FD3C3FA2}" type="pres">
      <dgm:prSet presAssocID="{AAC06B4D-94B7-5A4E-8AC8-80B28E750CE9}" presName="hierRoot2" presStyleCnt="0"/>
      <dgm:spPr/>
    </dgm:pt>
    <dgm:pt modelId="{EAAF5E7B-602F-AB40-95BE-43EA0A175B42}" type="pres">
      <dgm:prSet presAssocID="{AAC06B4D-94B7-5A4E-8AC8-80B28E750CE9}" presName="composite2" presStyleCnt="0"/>
      <dgm:spPr/>
    </dgm:pt>
    <dgm:pt modelId="{F44B1041-05A0-F047-907F-33F3C80A686C}" type="pres">
      <dgm:prSet presAssocID="{AAC06B4D-94B7-5A4E-8AC8-80B28E750CE9}" presName="background2" presStyleLbl="node2" presStyleIdx="1" presStyleCnt="4"/>
      <dgm:spPr/>
    </dgm:pt>
    <dgm:pt modelId="{A5ABA943-0701-7148-894E-06D9292ABFDD}" type="pres">
      <dgm:prSet presAssocID="{AAC06B4D-94B7-5A4E-8AC8-80B28E750CE9}" presName="text2" presStyleLbl="fgAcc2" presStyleIdx="1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3900552-B843-2E42-9EA1-5A64FE82CDC9}" type="pres">
      <dgm:prSet presAssocID="{AAC06B4D-94B7-5A4E-8AC8-80B28E750CE9}" presName="hierChild3" presStyleCnt="0"/>
      <dgm:spPr/>
    </dgm:pt>
    <dgm:pt modelId="{473C94DE-C107-3248-8635-6A88903FA538}" type="pres">
      <dgm:prSet presAssocID="{2EA097C3-A543-8B4A-9644-E9A6162F4338}" presName="Name10" presStyleLbl="parChTrans1D2" presStyleIdx="2" presStyleCnt="4"/>
      <dgm:spPr/>
      <dgm:t>
        <a:bodyPr/>
        <a:lstStyle/>
        <a:p>
          <a:endParaRPr lang="en-US"/>
        </a:p>
      </dgm:t>
    </dgm:pt>
    <dgm:pt modelId="{F180B974-40F0-8042-866B-F7D7155F0B20}" type="pres">
      <dgm:prSet presAssocID="{0DA6156E-130D-D747-8B91-2395E7816C9C}" presName="hierRoot2" presStyleCnt="0"/>
      <dgm:spPr/>
    </dgm:pt>
    <dgm:pt modelId="{FF6A65D6-6742-F742-9DB3-202D6FE8E685}" type="pres">
      <dgm:prSet presAssocID="{0DA6156E-130D-D747-8B91-2395E7816C9C}" presName="composite2" presStyleCnt="0"/>
      <dgm:spPr/>
    </dgm:pt>
    <dgm:pt modelId="{2AD9F464-2E86-4D46-B501-5088B8B6A6B5}" type="pres">
      <dgm:prSet presAssocID="{0DA6156E-130D-D747-8B91-2395E7816C9C}" presName="background2" presStyleLbl="node2" presStyleIdx="2" presStyleCnt="4"/>
      <dgm:spPr/>
    </dgm:pt>
    <dgm:pt modelId="{AB04C458-B6E5-4548-9AD7-CFA0E4B7B523}" type="pres">
      <dgm:prSet presAssocID="{0DA6156E-130D-D747-8B91-2395E7816C9C}" presName="text2" presStyleLbl="fgAcc2" presStyleIdx="2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0EC8B27-D25E-C14C-8135-F554D6A762B7}" type="pres">
      <dgm:prSet presAssocID="{0DA6156E-130D-D747-8B91-2395E7816C9C}" presName="hierChild3" presStyleCnt="0"/>
      <dgm:spPr/>
    </dgm:pt>
    <dgm:pt modelId="{B356AAA3-EC55-AC46-84FF-F56BCF6A87B3}" type="pres">
      <dgm:prSet presAssocID="{507B002C-BB0E-6343-AB63-6A49F19CCEF6}" presName="Name10" presStyleLbl="parChTrans1D2" presStyleIdx="3" presStyleCnt="4"/>
      <dgm:spPr/>
      <dgm:t>
        <a:bodyPr/>
        <a:lstStyle/>
        <a:p>
          <a:endParaRPr lang="en-US"/>
        </a:p>
      </dgm:t>
    </dgm:pt>
    <dgm:pt modelId="{2DC3DBC7-ADA1-E34A-B2D3-B6E04FB0B18C}" type="pres">
      <dgm:prSet presAssocID="{3F14A4C6-C149-214F-BF65-AEFDB6D1CD94}" presName="hierRoot2" presStyleCnt="0"/>
      <dgm:spPr/>
    </dgm:pt>
    <dgm:pt modelId="{D47D7B36-0700-9E40-AF05-67011C3A8959}" type="pres">
      <dgm:prSet presAssocID="{3F14A4C6-C149-214F-BF65-AEFDB6D1CD94}" presName="composite2" presStyleCnt="0"/>
      <dgm:spPr/>
    </dgm:pt>
    <dgm:pt modelId="{F7647130-729F-0845-B3C4-8BECBF2F4F04}" type="pres">
      <dgm:prSet presAssocID="{3F14A4C6-C149-214F-BF65-AEFDB6D1CD94}" presName="background2" presStyleLbl="node2" presStyleIdx="3" presStyleCnt="4">
        <dgm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endParaRPr lang="en-US"/>
        </a:p>
      </dgm:t>
    </dgm:pt>
    <dgm:pt modelId="{5EB1FA05-0163-1742-8B89-347B1FB5D6BB}" type="pres">
      <dgm:prSet presAssocID="{3F14A4C6-C149-214F-BF65-AEFDB6D1CD94}" presName="text2" presStyleLbl="fgAcc2" presStyleIdx="3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F2CD47B-F211-554A-9A4D-14D31D2D7085}" type="pres">
      <dgm:prSet presAssocID="{3F14A4C6-C149-214F-BF65-AEFDB6D1CD94}" presName="hierChild3" presStyleCnt="0"/>
      <dgm:spPr/>
    </dgm:pt>
  </dgm:ptLst>
  <dgm:cxnLst>
    <dgm:cxn modelId="{57C46CAC-2C10-304B-A2C4-E4194D4D5437}" srcId="{AED4F8B5-0C24-2F48-BF24-3464DB03E89D}" destId="{0DA6156E-130D-D747-8B91-2395E7816C9C}" srcOrd="2" destOrd="0" parTransId="{2EA097C3-A543-8B4A-9644-E9A6162F4338}" sibTransId="{5E52882B-3590-994D-8E2D-74F85F2FF999}"/>
    <dgm:cxn modelId="{7504EF17-771B-CF40-A5B0-FA4DAE6003C2}" srcId="{AED4F8B5-0C24-2F48-BF24-3464DB03E89D}" destId="{AAC06B4D-94B7-5A4E-8AC8-80B28E750CE9}" srcOrd="1" destOrd="0" parTransId="{A025413C-F9BF-4848-A29D-A37A5E9DD32B}" sibTransId="{9E5CE171-C509-354C-BFEB-21F2C65C91FB}"/>
    <dgm:cxn modelId="{47248E97-BE47-0340-9169-F7D0842CFB58}" type="presOf" srcId="{AED4F8B5-0C24-2F48-BF24-3464DB03E89D}" destId="{29441CB7-F537-1947-87B2-362FFA00158E}" srcOrd="0" destOrd="0" presId="urn:microsoft.com/office/officeart/2005/8/layout/hierarchy1"/>
    <dgm:cxn modelId="{616A507F-759B-EA47-9EA9-CB6121B57050}" type="presOf" srcId="{507B002C-BB0E-6343-AB63-6A49F19CCEF6}" destId="{B356AAA3-EC55-AC46-84FF-F56BCF6A87B3}" srcOrd="0" destOrd="0" presId="urn:microsoft.com/office/officeart/2005/8/layout/hierarchy1"/>
    <dgm:cxn modelId="{727D9C27-7C2A-0947-AD1E-B19429442249}" type="presOf" srcId="{37418B6F-C2FA-3340-9923-C6C7FBDC7541}" destId="{7011FD04-0D25-C147-9FA5-CD49C741CA99}" srcOrd="0" destOrd="0" presId="urn:microsoft.com/office/officeart/2005/8/layout/hierarchy1"/>
    <dgm:cxn modelId="{D9C004CF-BF1E-3C4D-A8E2-84226B31801B}" type="presOf" srcId="{AAC06B4D-94B7-5A4E-8AC8-80B28E750CE9}" destId="{A5ABA943-0701-7148-894E-06D9292ABFDD}" srcOrd="0" destOrd="0" presId="urn:microsoft.com/office/officeart/2005/8/layout/hierarchy1"/>
    <dgm:cxn modelId="{6B866D46-67D7-074F-9EB9-F54D0BBDE3B8}" type="presOf" srcId="{2EA097C3-A543-8B4A-9644-E9A6162F4338}" destId="{473C94DE-C107-3248-8635-6A88903FA538}" srcOrd="0" destOrd="0" presId="urn:microsoft.com/office/officeart/2005/8/layout/hierarchy1"/>
    <dgm:cxn modelId="{E43543A2-2F39-0246-800F-A224F1EC8F89}" type="presOf" srcId="{B0358F11-7EA6-4D44-A891-10BFAECB9563}" destId="{C3271D8A-A9B6-CA4E-B6DF-1F69E3B3057F}" srcOrd="0" destOrd="0" presId="urn:microsoft.com/office/officeart/2005/8/layout/hierarchy1"/>
    <dgm:cxn modelId="{4FDF1E98-CE65-E940-8E4D-3A0822C26F1C}" type="presOf" srcId="{A025413C-F9BF-4848-A29D-A37A5E9DD32B}" destId="{D3DA2932-14A6-BE40-BA6A-100E2B0108A9}" srcOrd="0" destOrd="0" presId="urn:microsoft.com/office/officeart/2005/8/layout/hierarchy1"/>
    <dgm:cxn modelId="{CF4FEB91-BF6C-9E48-81C3-C2370EB4B100}" srcId="{AED4F8B5-0C24-2F48-BF24-3464DB03E89D}" destId="{3F14A4C6-C149-214F-BF65-AEFDB6D1CD94}" srcOrd="3" destOrd="0" parTransId="{507B002C-BB0E-6343-AB63-6A49F19CCEF6}" sibTransId="{EC71DCEF-B3D9-824D-906C-92AE43EA8114}"/>
    <dgm:cxn modelId="{44DF0696-7C77-CE42-BDB2-A02F9EF31D13}" type="presOf" srcId="{53A1FD2A-ECFC-C245-828A-E4B98E1F42AE}" destId="{C21B7274-200E-BE44-934E-51E68789DE36}" srcOrd="0" destOrd="0" presId="urn:microsoft.com/office/officeart/2005/8/layout/hierarchy1"/>
    <dgm:cxn modelId="{AA1AC24C-0C70-A345-98CE-2A2BF026C1ED}" type="presOf" srcId="{3F14A4C6-C149-214F-BF65-AEFDB6D1CD94}" destId="{5EB1FA05-0163-1742-8B89-347B1FB5D6BB}" srcOrd="0" destOrd="0" presId="urn:microsoft.com/office/officeart/2005/8/layout/hierarchy1"/>
    <dgm:cxn modelId="{399E6056-D4A6-B14E-BB58-891F4B99940D}" srcId="{AED4F8B5-0C24-2F48-BF24-3464DB03E89D}" destId="{37418B6F-C2FA-3340-9923-C6C7FBDC7541}" srcOrd="0" destOrd="0" parTransId="{53A1FD2A-ECFC-C245-828A-E4B98E1F42AE}" sibTransId="{4DAF4B32-1FCA-6F47-BAE0-51779354591D}"/>
    <dgm:cxn modelId="{FDF438F9-41FC-AB4E-885E-6573E48275F5}" srcId="{B0358F11-7EA6-4D44-A891-10BFAECB9563}" destId="{AED4F8B5-0C24-2F48-BF24-3464DB03E89D}" srcOrd="0" destOrd="0" parTransId="{0A98D979-1786-6444-997C-FC1407CE0F63}" sibTransId="{25708027-E081-5241-BE64-0F2B7EB3E437}"/>
    <dgm:cxn modelId="{E9F13E74-6975-1A46-A560-3224BA7D0C12}" type="presOf" srcId="{0DA6156E-130D-D747-8B91-2395E7816C9C}" destId="{AB04C458-B6E5-4548-9AD7-CFA0E4B7B523}" srcOrd="0" destOrd="0" presId="urn:microsoft.com/office/officeart/2005/8/layout/hierarchy1"/>
    <dgm:cxn modelId="{E1996945-1E48-1E49-BD0C-8A4A3FE83082}" type="presParOf" srcId="{C3271D8A-A9B6-CA4E-B6DF-1F69E3B3057F}" destId="{3F6A0827-2255-404F-BF7D-0DBC6080027F}" srcOrd="0" destOrd="0" presId="urn:microsoft.com/office/officeart/2005/8/layout/hierarchy1"/>
    <dgm:cxn modelId="{6515C7A2-F0DF-024F-811E-C2FBCE8B04EF}" type="presParOf" srcId="{3F6A0827-2255-404F-BF7D-0DBC6080027F}" destId="{4BBF33B2-C3D6-1247-918B-9E87EB343E96}" srcOrd="0" destOrd="0" presId="urn:microsoft.com/office/officeart/2005/8/layout/hierarchy1"/>
    <dgm:cxn modelId="{34F81D7D-11F9-0C4D-8296-86FFB6536155}" type="presParOf" srcId="{4BBF33B2-C3D6-1247-918B-9E87EB343E96}" destId="{11660B83-DF82-5A46-BC50-E857235CAF74}" srcOrd="0" destOrd="0" presId="urn:microsoft.com/office/officeart/2005/8/layout/hierarchy1"/>
    <dgm:cxn modelId="{EE56FB70-983A-4549-96D6-EDD5A726BCED}" type="presParOf" srcId="{4BBF33B2-C3D6-1247-918B-9E87EB343E96}" destId="{29441CB7-F537-1947-87B2-362FFA00158E}" srcOrd="1" destOrd="0" presId="urn:microsoft.com/office/officeart/2005/8/layout/hierarchy1"/>
    <dgm:cxn modelId="{AABA93AA-993F-BE47-960C-A9847E0F2297}" type="presParOf" srcId="{3F6A0827-2255-404F-BF7D-0DBC6080027F}" destId="{0248FC3D-1ED4-CB44-A933-D390E20F3E32}" srcOrd="1" destOrd="0" presId="urn:microsoft.com/office/officeart/2005/8/layout/hierarchy1"/>
    <dgm:cxn modelId="{385A5A51-E7D9-344B-A62E-A77C38AA9377}" type="presParOf" srcId="{0248FC3D-1ED4-CB44-A933-D390E20F3E32}" destId="{C21B7274-200E-BE44-934E-51E68789DE36}" srcOrd="0" destOrd="0" presId="urn:microsoft.com/office/officeart/2005/8/layout/hierarchy1"/>
    <dgm:cxn modelId="{73897777-298E-BA4F-8E6B-DED977F91C72}" type="presParOf" srcId="{0248FC3D-1ED4-CB44-A933-D390E20F3E32}" destId="{08AA46EA-16FC-5F4F-AB13-34CD91B1EA27}" srcOrd="1" destOrd="0" presId="urn:microsoft.com/office/officeart/2005/8/layout/hierarchy1"/>
    <dgm:cxn modelId="{385F9489-943F-624C-8895-A9CD9EAC2FFB}" type="presParOf" srcId="{08AA46EA-16FC-5F4F-AB13-34CD91B1EA27}" destId="{DEC27763-C6C1-354D-9479-102E17EEDB91}" srcOrd="0" destOrd="0" presId="urn:microsoft.com/office/officeart/2005/8/layout/hierarchy1"/>
    <dgm:cxn modelId="{FA8C5095-C7DC-FF40-B123-7011D4C8F426}" type="presParOf" srcId="{DEC27763-C6C1-354D-9479-102E17EEDB91}" destId="{9BD78EE9-C1FB-0043-A5BA-3BD98D5B0DFC}" srcOrd="0" destOrd="0" presId="urn:microsoft.com/office/officeart/2005/8/layout/hierarchy1"/>
    <dgm:cxn modelId="{618147FC-E1B3-3C47-88F2-A8C5F4F6C8C6}" type="presParOf" srcId="{DEC27763-C6C1-354D-9479-102E17EEDB91}" destId="{7011FD04-0D25-C147-9FA5-CD49C741CA99}" srcOrd="1" destOrd="0" presId="urn:microsoft.com/office/officeart/2005/8/layout/hierarchy1"/>
    <dgm:cxn modelId="{C6D072D0-6613-6B4A-8BBC-C4B5ACAF5255}" type="presParOf" srcId="{08AA46EA-16FC-5F4F-AB13-34CD91B1EA27}" destId="{548FC16B-CD21-9C4D-B71F-65EBA078F963}" srcOrd="1" destOrd="0" presId="urn:microsoft.com/office/officeart/2005/8/layout/hierarchy1"/>
    <dgm:cxn modelId="{263AAFF5-59CF-2D44-8C71-9B6BDF0F0B0C}" type="presParOf" srcId="{0248FC3D-1ED4-CB44-A933-D390E20F3E32}" destId="{D3DA2932-14A6-BE40-BA6A-100E2B0108A9}" srcOrd="2" destOrd="0" presId="urn:microsoft.com/office/officeart/2005/8/layout/hierarchy1"/>
    <dgm:cxn modelId="{9ACCA010-0EC6-484A-B913-4B6EE5082EAF}" type="presParOf" srcId="{0248FC3D-1ED4-CB44-A933-D390E20F3E32}" destId="{CE1C719A-A3B1-7440-A7A3-F5C5FD3C3FA2}" srcOrd="3" destOrd="0" presId="urn:microsoft.com/office/officeart/2005/8/layout/hierarchy1"/>
    <dgm:cxn modelId="{0DD81CBC-56CC-8946-B532-2260689287B7}" type="presParOf" srcId="{CE1C719A-A3B1-7440-A7A3-F5C5FD3C3FA2}" destId="{EAAF5E7B-602F-AB40-95BE-43EA0A175B42}" srcOrd="0" destOrd="0" presId="urn:microsoft.com/office/officeart/2005/8/layout/hierarchy1"/>
    <dgm:cxn modelId="{123F1AE1-CAD1-974A-A46C-81A2FA5A7CA9}" type="presParOf" srcId="{EAAF5E7B-602F-AB40-95BE-43EA0A175B42}" destId="{F44B1041-05A0-F047-907F-33F3C80A686C}" srcOrd="0" destOrd="0" presId="urn:microsoft.com/office/officeart/2005/8/layout/hierarchy1"/>
    <dgm:cxn modelId="{221001CD-0FF5-B940-BD82-FE4CCDAE7D23}" type="presParOf" srcId="{EAAF5E7B-602F-AB40-95BE-43EA0A175B42}" destId="{A5ABA943-0701-7148-894E-06D9292ABFDD}" srcOrd="1" destOrd="0" presId="urn:microsoft.com/office/officeart/2005/8/layout/hierarchy1"/>
    <dgm:cxn modelId="{4DA5833C-E883-C441-BC75-9BCE35A6F7E9}" type="presParOf" srcId="{CE1C719A-A3B1-7440-A7A3-F5C5FD3C3FA2}" destId="{93900552-B843-2E42-9EA1-5A64FE82CDC9}" srcOrd="1" destOrd="0" presId="urn:microsoft.com/office/officeart/2005/8/layout/hierarchy1"/>
    <dgm:cxn modelId="{E838F1EF-5C6F-B046-BB78-A082DEA4FB09}" type="presParOf" srcId="{0248FC3D-1ED4-CB44-A933-D390E20F3E32}" destId="{473C94DE-C107-3248-8635-6A88903FA538}" srcOrd="4" destOrd="0" presId="urn:microsoft.com/office/officeart/2005/8/layout/hierarchy1"/>
    <dgm:cxn modelId="{DAAFF82C-A5E8-654E-B2BA-5EE37CB56817}" type="presParOf" srcId="{0248FC3D-1ED4-CB44-A933-D390E20F3E32}" destId="{F180B974-40F0-8042-866B-F7D7155F0B20}" srcOrd="5" destOrd="0" presId="urn:microsoft.com/office/officeart/2005/8/layout/hierarchy1"/>
    <dgm:cxn modelId="{F5032946-FDA4-E549-824D-7337DB02F56B}" type="presParOf" srcId="{F180B974-40F0-8042-866B-F7D7155F0B20}" destId="{FF6A65D6-6742-F742-9DB3-202D6FE8E685}" srcOrd="0" destOrd="0" presId="urn:microsoft.com/office/officeart/2005/8/layout/hierarchy1"/>
    <dgm:cxn modelId="{6E900A14-5831-FF41-91B6-ABCF541BCCC4}" type="presParOf" srcId="{FF6A65D6-6742-F742-9DB3-202D6FE8E685}" destId="{2AD9F464-2E86-4D46-B501-5088B8B6A6B5}" srcOrd="0" destOrd="0" presId="urn:microsoft.com/office/officeart/2005/8/layout/hierarchy1"/>
    <dgm:cxn modelId="{4E0C8A88-3160-8B4A-BF5D-46D157C4D7AF}" type="presParOf" srcId="{FF6A65D6-6742-F742-9DB3-202D6FE8E685}" destId="{AB04C458-B6E5-4548-9AD7-CFA0E4B7B523}" srcOrd="1" destOrd="0" presId="urn:microsoft.com/office/officeart/2005/8/layout/hierarchy1"/>
    <dgm:cxn modelId="{2045064D-4F37-4C4D-8E8F-E05615043D8A}" type="presParOf" srcId="{F180B974-40F0-8042-866B-F7D7155F0B20}" destId="{C0EC8B27-D25E-C14C-8135-F554D6A762B7}" srcOrd="1" destOrd="0" presId="urn:microsoft.com/office/officeart/2005/8/layout/hierarchy1"/>
    <dgm:cxn modelId="{2C00B0B5-1C0C-7747-B63D-799F9A058ED9}" type="presParOf" srcId="{0248FC3D-1ED4-CB44-A933-D390E20F3E32}" destId="{B356AAA3-EC55-AC46-84FF-F56BCF6A87B3}" srcOrd="6" destOrd="0" presId="urn:microsoft.com/office/officeart/2005/8/layout/hierarchy1"/>
    <dgm:cxn modelId="{171E15C2-D48B-8F41-9245-0AAE0B490AB9}" type="presParOf" srcId="{0248FC3D-1ED4-CB44-A933-D390E20F3E32}" destId="{2DC3DBC7-ADA1-E34A-B2D3-B6E04FB0B18C}" srcOrd="7" destOrd="0" presId="urn:microsoft.com/office/officeart/2005/8/layout/hierarchy1"/>
    <dgm:cxn modelId="{DF6C6F55-A861-A346-BCAC-E4096A10D73C}" type="presParOf" srcId="{2DC3DBC7-ADA1-E34A-B2D3-B6E04FB0B18C}" destId="{D47D7B36-0700-9E40-AF05-67011C3A8959}" srcOrd="0" destOrd="0" presId="urn:microsoft.com/office/officeart/2005/8/layout/hierarchy1"/>
    <dgm:cxn modelId="{A2944746-9E39-A742-9DFD-147C9C3E9803}" type="presParOf" srcId="{D47D7B36-0700-9E40-AF05-67011C3A8959}" destId="{F7647130-729F-0845-B3C4-8BECBF2F4F04}" srcOrd="0" destOrd="0" presId="urn:microsoft.com/office/officeart/2005/8/layout/hierarchy1"/>
    <dgm:cxn modelId="{31F439E0-5F93-A949-A0C6-339E9CD4823C}" type="presParOf" srcId="{D47D7B36-0700-9E40-AF05-67011C3A8959}" destId="{5EB1FA05-0163-1742-8B89-347B1FB5D6BB}" srcOrd="1" destOrd="0" presId="urn:microsoft.com/office/officeart/2005/8/layout/hierarchy1"/>
    <dgm:cxn modelId="{FB0FD4DC-9A9A-424C-B2A4-B1A06A339834}" type="presParOf" srcId="{2DC3DBC7-ADA1-E34A-B2D3-B6E04FB0B18C}" destId="{4F2CD47B-F211-554A-9A4D-14D31D2D7085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B0358F11-7EA6-4D44-A891-10BFAECB9563}" type="doc">
      <dgm:prSet loTypeId="urn:microsoft.com/office/officeart/2005/8/layout/hierarchy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ED4F8B5-0C24-2F48-BF24-3464DB03E89D}">
      <dgm:prSet phldrT="[Text]"/>
      <dgm:spPr/>
      <dgm:t>
        <a:bodyPr/>
        <a:lstStyle/>
        <a:p>
          <a:r>
            <a:rPr lang="en-US" dirty="0" smtClean="0"/>
            <a:t>App</a:t>
          </a:r>
          <a:endParaRPr lang="en-US" dirty="0"/>
        </a:p>
      </dgm:t>
    </dgm:pt>
    <dgm:pt modelId="{0A98D979-1786-6444-997C-FC1407CE0F63}" type="parTrans" cxnId="{FDF438F9-41FC-AB4E-885E-6573E48275F5}">
      <dgm:prSet/>
      <dgm:spPr/>
      <dgm:t>
        <a:bodyPr/>
        <a:lstStyle/>
        <a:p>
          <a:endParaRPr lang="en-US"/>
        </a:p>
      </dgm:t>
    </dgm:pt>
    <dgm:pt modelId="{25708027-E081-5241-BE64-0F2B7EB3E437}" type="sibTrans" cxnId="{FDF438F9-41FC-AB4E-885E-6573E48275F5}">
      <dgm:prSet/>
      <dgm:spPr/>
      <dgm:t>
        <a:bodyPr/>
        <a:lstStyle/>
        <a:p>
          <a:endParaRPr lang="en-US"/>
        </a:p>
      </dgm:t>
    </dgm:pt>
    <dgm:pt modelId="{37418B6F-C2FA-3340-9923-C6C7FBDC7541}">
      <dgm:prSet phldrT="[Text]"/>
      <dgm:spPr/>
      <dgm:t>
        <a:bodyPr/>
        <a:lstStyle/>
        <a:p>
          <a:r>
            <a:rPr lang="en-US" dirty="0" smtClean="0"/>
            <a:t>UI</a:t>
          </a:r>
          <a:endParaRPr lang="en-US" dirty="0"/>
        </a:p>
      </dgm:t>
    </dgm:pt>
    <dgm:pt modelId="{53A1FD2A-ECFC-C245-828A-E4B98E1F42AE}" type="parTrans" cxnId="{399E6056-D4A6-B14E-BB58-891F4B99940D}">
      <dgm:prSet/>
      <dgm:spPr/>
      <dgm:t>
        <a:bodyPr/>
        <a:lstStyle/>
        <a:p>
          <a:endParaRPr lang="en-US"/>
        </a:p>
      </dgm:t>
    </dgm:pt>
    <dgm:pt modelId="{4DAF4B32-1FCA-6F47-BAE0-51779354591D}" type="sibTrans" cxnId="{399E6056-D4A6-B14E-BB58-891F4B99940D}">
      <dgm:prSet/>
      <dgm:spPr/>
      <dgm:t>
        <a:bodyPr/>
        <a:lstStyle/>
        <a:p>
          <a:endParaRPr lang="en-US"/>
        </a:p>
      </dgm:t>
    </dgm:pt>
    <dgm:pt modelId="{AAC06B4D-94B7-5A4E-8AC8-80B28E750CE9}">
      <dgm:prSet phldrT="[Text]"/>
      <dgm:spPr/>
      <dgm:t>
        <a:bodyPr/>
        <a:lstStyle/>
        <a:p>
          <a:r>
            <a:rPr lang="en-US" dirty="0" smtClean="0"/>
            <a:t>Storage</a:t>
          </a:r>
          <a:endParaRPr lang="en-US" dirty="0"/>
        </a:p>
      </dgm:t>
    </dgm:pt>
    <dgm:pt modelId="{A025413C-F9BF-4848-A29D-A37A5E9DD32B}" type="parTrans" cxnId="{7504EF17-771B-CF40-A5B0-FA4DAE6003C2}">
      <dgm:prSet/>
      <dgm:spPr/>
      <dgm:t>
        <a:bodyPr/>
        <a:lstStyle/>
        <a:p>
          <a:endParaRPr lang="en-US"/>
        </a:p>
      </dgm:t>
    </dgm:pt>
    <dgm:pt modelId="{9E5CE171-C509-354C-BFEB-21F2C65C91FB}" type="sibTrans" cxnId="{7504EF17-771B-CF40-A5B0-FA4DAE6003C2}">
      <dgm:prSet/>
      <dgm:spPr/>
      <dgm:t>
        <a:bodyPr/>
        <a:lstStyle/>
        <a:p>
          <a:endParaRPr lang="en-US"/>
        </a:p>
      </dgm:t>
    </dgm:pt>
    <dgm:pt modelId="{0DA6156E-130D-D747-8B91-2395E7816C9C}">
      <dgm:prSet phldrT="[Text]"/>
      <dgm:spPr/>
      <dgm:t>
        <a:bodyPr/>
        <a:lstStyle/>
        <a:p>
          <a:r>
            <a:rPr lang="en-US" dirty="0" smtClean="0"/>
            <a:t>Compute</a:t>
          </a:r>
          <a:endParaRPr lang="en-US" dirty="0"/>
        </a:p>
      </dgm:t>
    </dgm:pt>
    <dgm:pt modelId="{2EA097C3-A543-8B4A-9644-E9A6162F4338}" type="parTrans" cxnId="{57C46CAC-2C10-304B-A2C4-E4194D4D5437}">
      <dgm:prSet/>
      <dgm:spPr/>
      <dgm:t>
        <a:bodyPr/>
        <a:lstStyle/>
        <a:p>
          <a:endParaRPr lang="en-US"/>
        </a:p>
      </dgm:t>
    </dgm:pt>
    <dgm:pt modelId="{5E52882B-3590-994D-8E2D-74F85F2FF999}" type="sibTrans" cxnId="{57C46CAC-2C10-304B-A2C4-E4194D4D5437}">
      <dgm:prSet/>
      <dgm:spPr/>
      <dgm:t>
        <a:bodyPr/>
        <a:lstStyle/>
        <a:p>
          <a:endParaRPr lang="en-US"/>
        </a:p>
      </dgm:t>
    </dgm:pt>
    <dgm:pt modelId="{3F14A4C6-C149-214F-BF65-AEFDB6D1CD94}">
      <dgm:prSet phldrT="[Text]">
        <dgm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main</a:t>
          </a:r>
          <a:endParaRPr lang="en-US" dirty="0"/>
        </a:p>
      </dgm:t>
    </dgm:pt>
    <dgm:pt modelId="{507B002C-BB0E-6343-AB63-6A49F19CCEF6}" type="parTrans" cxnId="{CF4FEB91-BF6C-9E48-81C3-C2370EB4B100}">
      <dgm:prSet/>
      <dgm:spPr/>
      <dgm:t>
        <a:bodyPr/>
        <a:lstStyle/>
        <a:p>
          <a:endParaRPr lang="en-US"/>
        </a:p>
      </dgm:t>
    </dgm:pt>
    <dgm:pt modelId="{EC71DCEF-B3D9-824D-906C-92AE43EA8114}" type="sibTrans" cxnId="{CF4FEB91-BF6C-9E48-81C3-C2370EB4B100}">
      <dgm:prSet/>
      <dgm:spPr/>
      <dgm:t>
        <a:bodyPr/>
        <a:lstStyle/>
        <a:p>
          <a:endParaRPr lang="en-US"/>
        </a:p>
      </dgm:t>
    </dgm:pt>
    <dgm:pt modelId="{9EE2346F-6A51-5944-9A52-076264C25D50}">
      <dgm:prSet phldrT="[Text]"/>
      <dgm:spPr/>
      <dgm:t>
        <a:bodyPr/>
        <a:lstStyle/>
        <a:p>
          <a:r>
            <a:rPr lang="en-US" dirty="0" smtClean="0"/>
            <a:t>GUI</a:t>
          </a:r>
          <a:endParaRPr lang="en-US" dirty="0"/>
        </a:p>
      </dgm:t>
    </dgm:pt>
    <dgm:pt modelId="{367FA2DE-00E2-984A-A9CA-6E45042C84E5}" type="parTrans" cxnId="{49FF052B-8AB5-674B-ACEF-1F5A3D9049EB}">
      <dgm:prSet/>
      <dgm:spPr/>
      <dgm:t>
        <a:bodyPr/>
        <a:lstStyle/>
        <a:p>
          <a:endParaRPr lang="en-US"/>
        </a:p>
      </dgm:t>
    </dgm:pt>
    <dgm:pt modelId="{B2B18006-042E-4147-A420-5EFF159E0A0F}" type="sibTrans" cxnId="{49FF052B-8AB5-674B-ACEF-1F5A3D9049EB}">
      <dgm:prSet/>
      <dgm:spPr/>
      <dgm:t>
        <a:bodyPr/>
        <a:lstStyle/>
        <a:p>
          <a:endParaRPr lang="en-US"/>
        </a:p>
      </dgm:t>
    </dgm:pt>
    <dgm:pt modelId="{5FA88A73-B40C-2044-A671-A999F0E74566}">
      <dgm:prSet phldrT="[Text]"/>
      <dgm:spPr/>
      <dgm:t>
        <a:bodyPr/>
        <a:lstStyle/>
        <a:p>
          <a:r>
            <a:rPr lang="en-US" dirty="0" smtClean="0"/>
            <a:t>Text</a:t>
          </a:r>
          <a:endParaRPr lang="en-US" dirty="0"/>
        </a:p>
      </dgm:t>
    </dgm:pt>
    <dgm:pt modelId="{D12DC33D-C62E-3C4C-863F-00D8DC472D70}" type="parTrans" cxnId="{EEA24803-2F02-5F49-BD15-5F3329975146}">
      <dgm:prSet/>
      <dgm:spPr/>
      <dgm:t>
        <a:bodyPr/>
        <a:lstStyle/>
        <a:p>
          <a:endParaRPr lang="en-US"/>
        </a:p>
      </dgm:t>
    </dgm:pt>
    <dgm:pt modelId="{953C55A9-133F-B54C-8006-91D59D46EC64}" type="sibTrans" cxnId="{EEA24803-2F02-5F49-BD15-5F3329975146}">
      <dgm:prSet/>
      <dgm:spPr/>
      <dgm:t>
        <a:bodyPr/>
        <a:lstStyle/>
        <a:p>
          <a:endParaRPr lang="en-US"/>
        </a:p>
      </dgm:t>
    </dgm:pt>
    <dgm:pt modelId="{C41F7DC8-8F91-B049-8687-CEBD93AF02A1}">
      <dgm:prSet phldrT="[Text]"/>
      <dgm:spPr/>
      <dgm:t>
        <a:bodyPr/>
        <a:lstStyle/>
        <a:p>
          <a:r>
            <a:rPr lang="en-US" dirty="0" smtClean="0"/>
            <a:t>File</a:t>
          </a:r>
          <a:endParaRPr lang="en-US" dirty="0"/>
        </a:p>
      </dgm:t>
    </dgm:pt>
    <dgm:pt modelId="{997C7102-2934-1448-A43A-0A0EC1BA066F}" type="parTrans" cxnId="{6C028B7B-E0F7-4843-B162-8F83964117C3}">
      <dgm:prSet/>
      <dgm:spPr/>
      <dgm:t>
        <a:bodyPr/>
        <a:lstStyle/>
        <a:p>
          <a:endParaRPr lang="en-US"/>
        </a:p>
      </dgm:t>
    </dgm:pt>
    <dgm:pt modelId="{045EAFFF-6183-BB42-B475-9CD7FE3F4677}" type="sibTrans" cxnId="{6C028B7B-E0F7-4843-B162-8F83964117C3}">
      <dgm:prSet/>
      <dgm:spPr/>
      <dgm:t>
        <a:bodyPr/>
        <a:lstStyle/>
        <a:p>
          <a:endParaRPr lang="en-US"/>
        </a:p>
      </dgm:t>
    </dgm:pt>
    <dgm:pt modelId="{CCE0E727-2693-2D4E-BBA5-A6011FA304A3}">
      <dgm:prSet phldrT="[Text]"/>
      <dgm:spPr/>
      <dgm:t>
        <a:bodyPr/>
        <a:lstStyle/>
        <a:p>
          <a:r>
            <a:rPr lang="en-US" dirty="0" smtClean="0"/>
            <a:t>Net</a:t>
          </a:r>
          <a:endParaRPr lang="en-US" dirty="0"/>
        </a:p>
      </dgm:t>
    </dgm:pt>
    <dgm:pt modelId="{B0B8D180-BFFC-E943-9AEC-6F6130F96E16}" type="parTrans" cxnId="{A849F5C8-E4D0-9249-B552-6DCA33D0FBB2}">
      <dgm:prSet/>
      <dgm:spPr/>
      <dgm:t>
        <a:bodyPr/>
        <a:lstStyle/>
        <a:p>
          <a:endParaRPr lang="en-US"/>
        </a:p>
      </dgm:t>
    </dgm:pt>
    <dgm:pt modelId="{99C0DB62-1AE3-004B-95E1-4E67D1E8D69B}" type="sibTrans" cxnId="{A849F5C8-E4D0-9249-B552-6DCA33D0FBB2}">
      <dgm:prSet/>
      <dgm:spPr/>
      <dgm:t>
        <a:bodyPr/>
        <a:lstStyle/>
        <a:p>
          <a:endParaRPr lang="en-US"/>
        </a:p>
      </dgm:t>
    </dgm:pt>
    <dgm:pt modelId="{C3271D8A-A9B6-CA4E-B6DF-1F69E3B3057F}" type="pres">
      <dgm:prSet presAssocID="{B0358F11-7EA6-4D44-A891-10BFAECB9563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3F6A0827-2255-404F-BF7D-0DBC6080027F}" type="pres">
      <dgm:prSet presAssocID="{AED4F8B5-0C24-2F48-BF24-3464DB03E89D}" presName="hierRoot1" presStyleCnt="0"/>
      <dgm:spPr/>
    </dgm:pt>
    <dgm:pt modelId="{4BBF33B2-C3D6-1247-918B-9E87EB343E96}" type="pres">
      <dgm:prSet presAssocID="{AED4F8B5-0C24-2F48-BF24-3464DB03E89D}" presName="composite" presStyleCnt="0"/>
      <dgm:spPr/>
    </dgm:pt>
    <dgm:pt modelId="{11660B83-DF82-5A46-BC50-E857235CAF74}" type="pres">
      <dgm:prSet presAssocID="{AED4F8B5-0C24-2F48-BF24-3464DB03E89D}" presName="background" presStyleLbl="node0" presStyleIdx="0" presStyleCnt="1"/>
      <dgm:spPr/>
    </dgm:pt>
    <dgm:pt modelId="{29441CB7-F537-1947-87B2-362FFA00158E}" type="pres">
      <dgm:prSet presAssocID="{AED4F8B5-0C24-2F48-BF24-3464DB03E89D}" presName="text" presStyleLbl="fgAcc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248FC3D-1ED4-CB44-A933-D390E20F3E32}" type="pres">
      <dgm:prSet presAssocID="{AED4F8B5-0C24-2F48-BF24-3464DB03E89D}" presName="hierChild2" presStyleCnt="0"/>
      <dgm:spPr/>
    </dgm:pt>
    <dgm:pt modelId="{C21B7274-200E-BE44-934E-51E68789DE36}" type="pres">
      <dgm:prSet presAssocID="{53A1FD2A-ECFC-C245-828A-E4B98E1F42AE}" presName="Name10" presStyleLbl="parChTrans1D2" presStyleIdx="0" presStyleCnt="4"/>
      <dgm:spPr/>
      <dgm:t>
        <a:bodyPr/>
        <a:lstStyle/>
        <a:p>
          <a:endParaRPr lang="en-US"/>
        </a:p>
      </dgm:t>
    </dgm:pt>
    <dgm:pt modelId="{08AA46EA-16FC-5F4F-AB13-34CD91B1EA27}" type="pres">
      <dgm:prSet presAssocID="{37418B6F-C2FA-3340-9923-C6C7FBDC7541}" presName="hierRoot2" presStyleCnt="0"/>
      <dgm:spPr/>
    </dgm:pt>
    <dgm:pt modelId="{DEC27763-C6C1-354D-9479-102E17EEDB91}" type="pres">
      <dgm:prSet presAssocID="{37418B6F-C2FA-3340-9923-C6C7FBDC7541}" presName="composite2" presStyleCnt="0"/>
      <dgm:spPr/>
    </dgm:pt>
    <dgm:pt modelId="{9BD78EE9-C1FB-0043-A5BA-3BD98D5B0DFC}" type="pres">
      <dgm:prSet presAssocID="{37418B6F-C2FA-3340-9923-C6C7FBDC7541}" presName="background2" presStyleLbl="node2" presStyleIdx="0" presStyleCnt="4"/>
      <dgm:spPr/>
    </dgm:pt>
    <dgm:pt modelId="{7011FD04-0D25-C147-9FA5-CD49C741CA99}" type="pres">
      <dgm:prSet presAssocID="{37418B6F-C2FA-3340-9923-C6C7FBDC7541}" presName="text2" presStyleLbl="fgAcc2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48FC16B-CD21-9C4D-B71F-65EBA078F963}" type="pres">
      <dgm:prSet presAssocID="{37418B6F-C2FA-3340-9923-C6C7FBDC7541}" presName="hierChild3" presStyleCnt="0"/>
      <dgm:spPr/>
    </dgm:pt>
    <dgm:pt modelId="{30D8696B-39E5-C245-BEE8-804EB0D6EE95}" type="pres">
      <dgm:prSet presAssocID="{367FA2DE-00E2-984A-A9CA-6E45042C84E5}" presName="Name17" presStyleLbl="parChTrans1D3" presStyleIdx="0" presStyleCnt="4"/>
      <dgm:spPr/>
      <dgm:t>
        <a:bodyPr/>
        <a:lstStyle/>
        <a:p>
          <a:endParaRPr lang="en-US"/>
        </a:p>
      </dgm:t>
    </dgm:pt>
    <dgm:pt modelId="{CEE4660B-6A3A-2143-A8C4-249F8C459255}" type="pres">
      <dgm:prSet presAssocID="{9EE2346F-6A51-5944-9A52-076264C25D50}" presName="hierRoot3" presStyleCnt="0"/>
      <dgm:spPr/>
    </dgm:pt>
    <dgm:pt modelId="{62373B57-3440-C44E-A49D-10011C9431AC}" type="pres">
      <dgm:prSet presAssocID="{9EE2346F-6A51-5944-9A52-076264C25D50}" presName="composite3" presStyleCnt="0"/>
      <dgm:spPr/>
    </dgm:pt>
    <dgm:pt modelId="{790C149E-6A7C-8D4D-A2B9-59C002E82A4E}" type="pres">
      <dgm:prSet presAssocID="{9EE2346F-6A51-5944-9A52-076264C25D50}" presName="background3" presStyleLbl="node3" presStyleIdx="0" presStyleCnt="4"/>
      <dgm:spPr/>
    </dgm:pt>
    <dgm:pt modelId="{44D805DE-38C0-6940-B8BA-5D1B3BB5C992}" type="pres">
      <dgm:prSet presAssocID="{9EE2346F-6A51-5944-9A52-076264C25D50}" presName="text3" presStyleLbl="fgAcc3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7B2B89B-56AC-2147-BCEE-36DAEE8930FA}" type="pres">
      <dgm:prSet presAssocID="{9EE2346F-6A51-5944-9A52-076264C25D50}" presName="hierChild4" presStyleCnt="0"/>
      <dgm:spPr/>
    </dgm:pt>
    <dgm:pt modelId="{46275560-3F4C-5D43-A51E-D5676C980ADA}" type="pres">
      <dgm:prSet presAssocID="{D12DC33D-C62E-3C4C-863F-00D8DC472D70}" presName="Name17" presStyleLbl="parChTrans1D3" presStyleIdx="1" presStyleCnt="4"/>
      <dgm:spPr/>
      <dgm:t>
        <a:bodyPr/>
        <a:lstStyle/>
        <a:p>
          <a:endParaRPr lang="en-US"/>
        </a:p>
      </dgm:t>
    </dgm:pt>
    <dgm:pt modelId="{F199D8F7-67A2-5A43-8AF1-01561EC55C08}" type="pres">
      <dgm:prSet presAssocID="{5FA88A73-B40C-2044-A671-A999F0E74566}" presName="hierRoot3" presStyleCnt="0"/>
      <dgm:spPr/>
    </dgm:pt>
    <dgm:pt modelId="{97DF5AD0-E210-704E-9965-5B474B26CBE9}" type="pres">
      <dgm:prSet presAssocID="{5FA88A73-B40C-2044-A671-A999F0E74566}" presName="composite3" presStyleCnt="0"/>
      <dgm:spPr/>
    </dgm:pt>
    <dgm:pt modelId="{03AB9858-8E5B-954B-9E55-04C3C6A10343}" type="pres">
      <dgm:prSet presAssocID="{5FA88A73-B40C-2044-A671-A999F0E74566}" presName="background3" presStyleLbl="node3" presStyleIdx="1" presStyleCnt="4"/>
      <dgm:spPr/>
    </dgm:pt>
    <dgm:pt modelId="{4FE8292F-2408-0246-8DD0-4924AB2C9CE5}" type="pres">
      <dgm:prSet presAssocID="{5FA88A73-B40C-2044-A671-A999F0E74566}" presName="text3" presStyleLbl="fgAcc3" presStyleIdx="1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6EB6284-DB6D-7B43-8239-109A0A219A6C}" type="pres">
      <dgm:prSet presAssocID="{5FA88A73-B40C-2044-A671-A999F0E74566}" presName="hierChild4" presStyleCnt="0"/>
      <dgm:spPr/>
    </dgm:pt>
    <dgm:pt modelId="{D3DA2932-14A6-BE40-BA6A-100E2B0108A9}" type="pres">
      <dgm:prSet presAssocID="{A025413C-F9BF-4848-A29D-A37A5E9DD32B}" presName="Name10" presStyleLbl="parChTrans1D2" presStyleIdx="1" presStyleCnt="4"/>
      <dgm:spPr/>
      <dgm:t>
        <a:bodyPr/>
        <a:lstStyle/>
        <a:p>
          <a:endParaRPr lang="en-US"/>
        </a:p>
      </dgm:t>
    </dgm:pt>
    <dgm:pt modelId="{CE1C719A-A3B1-7440-A7A3-F5C5FD3C3FA2}" type="pres">
      <dgm:prSet presAssocID="{AAC06B4D-94B7-5A4E-8AC8-80B28E750CE9}" presName="hierRoot2" presStyleCnt="0"/>
      <dgm:spPr/>
    </dgm:pt>
    <dgm:pt modelId="{EAAF5E7B-602F-AB40-95BE-43EA0A175B42}" type="pres">
      <dgm:prSet presAssocID="{AAC06B4D-94B7-5A4E-8AC8-80B28E750CE9}" presName="composite2" presStyleCnt="0"/>
      <dgm:spPr/>
    </dgm:pt>
    <dgm:pt modelId="{F44B1041-05A0-F047-907F-33F3C80A686C}" type="pres">
      <dgm:prSet presAssocID="{AAC06B4D-94B7-5A4E-8AC8-80B28E750CE9}" presName="background2" presStyleLbl="node2" presStyleIdx="1" presStyleCnt="4"/>
      <dgm:spPr/>
    </dgm:pt>
    <dgm:pt modelId="{A5ABA943-0701-7148-894E-06D9292ABFDD}" type="pres">
      <dgm:prSet presAssocID="{AAC06B4D-94B7-5A4E-8AC8-80B28E750CE9}" presName="text2" presStyleLbl="fgAcc2" presStyleIdx="1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3900552-B843-2E42-9EA1-5A64FE82CDC9}" type="pres">
      <dgm:prSet presAssocID="{AAC06B4D-94B7-5A4E-8AC8-80B28E750CE9}" presName="hierChild3" presStyleCnt="0"/>
      <dgm:spPr/>
    </dgm:pt>
    <dgm:pt modelId="{5EF80847-83A9-2645-9E3C-99DFFA7CBFAF}" type="pres">
      <dgm:prSet presAssocID="{997C7102-2934-1448-A43A-0A0EC1BA066F}" presName="Name17" presStyleLbl="parChTrans1D3" presStyleIdx="2" presStyleCnt="4"/>
      <dgm:spPr/>
      <dgm:t>
        <a:bodyPr/>
        <a:lstStyle/>
        <a:p>
          <a:endParaRPr lang="en-US"/>
        </a:p>
      </dgm:t>
    </dgm:pt>
    <dgm:pt modelId="{5267ADB5-A6C8-5A4D-A8D5-EF9A17CAD8A1}" type="pres">
      <dgm:prSet presAssocID="{C41F7DC8-8F91-B049-8687-CEBD93AF02A1}" presName="hierRoot3" presStyleCnt="0"/>
      <dgm:spPr/>
    </dgm:pt>
    <dgm:pt modelId="{AFF92D3F-778C-A849-9241-7BEEB0CD0730}" type="pres">
      <dgm:prSet presAssocID="{C41F7DC8-8F91-B049-8687-CEBD93AF02A1}" presName="composite3" presStyleCnt="0"/>
      <dgm:spPr/>
    </dgm:pt>
    <dgm:pt modelId="{6B2F0C62-7A8E-1A41-ABAA-0AB6C9C2F2FC}" type="pres">
      <dgm:prSet presAssocID="{C41F7DC8-8F91-B049-8687-CEBD93AF02A1}" presName="background3" presStyleLbl="node3" presStyleIdx="2" presStyleCnt="4"/>
      <dgm:spPr/>
    </dgm:pt>
    <dgm:pt modelId="{4716C6B0-A684-3F42-A389-E732619C5CEB}" type="pres">
      <dgm:prSet presAssocID="{C41F7DC8-8F91-B049-8687-CEBD93AF02A1}" presName="text3" presStyleLbl="fgAcc3" presStyleIdx="2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17BD21E-DC06-EF41-8BCA-788CBA4095FA}" type="pres">
      <dgm:prSet presAssocID="{C41F7DC8-8F91-B049-8687-CEBD93AF02A1}" presName="hierChild4" presStyleCnt="0"/>
      <dgm:spPr/>
    </dgm:pt>
    <dgm:pt modelId="{860C8FDA-7576-BB44-A8AF-FE057F7D1501}" type="pres">
      <dgm:prSet presAssocID="{B0B8D180-BFFC-E943-9AEC-6F6130F96E16}" presName="Name17" presStyleLbl="parChTrans1D3" presStyleIdx="3" presStyleCnt="4"/>
      <dgm:spPr/>
      <dgm:t>
        <a:bodyPr/>
        <a:lstStyle/>
        <a:p>
          <a:endParaRPr lang="en-US"/>
        </a:p>
      </dgm:t>
    </dgm:pt>
    <dgm:pt modelId="{06C245F4-220A-6A4E-8E34-7C87026868CF}" type="pres">
      <dgm:prSet presAssocID="{CCE0E727-2693-2D4E-BBA5-A6011FA304A3}" presName="hierRoot3" presStyleCnt="0"/>
      <dgm:spPr/>
    </dgm:pt>
    <dgm:pt modelId="{4D566879-A599-0D47-A13A-CB4A2F8D3800}" type="pres">
      <dgm:prSet presAssocID="{CCE0E727-2693-2D4E-BBA5-A6011FA304A3}" presName="composite3" presStyleCnt="0"/>
      <dgm:spPr/>
    </dgm:pt>
    <dgm:pt modelId="{A631D117-802B-824C-A780-0CB51D7CBAB2}" type="pres">
      <dgm:prSet presAssocID="{CCE0E727-2693-2D4E-BBA5-A6011FA304A3}" presName="background3" presStyleLbl="node3" presStyleIdx="3" presStyleCnt="4"/>
      <dgm:spPr/>
    </dgm:pt>
    <dgm:pt modelId="{4D804B66-DCD2-134E-9173-382C6A1A1396}" type="pres">
      <dgm:prSet presAssocID="{CCE0E727-2693-2D4E-BBA5-A6011FA304A3}" presName="text3" presStyleLbl="fgAcc3" presStyleIdx="3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F98D65A-CDED-234C-9CDD-302DF82B28E8}" type="pres">
      <dgm:prSet presAssocID="{CCE0E727-2693-2D4E-BBA5-A6011FA304A3}" presName="hierChild4" presStyleCnt="0"/>
      <dgm:spPr/>
    </dgm:pt>
    <dgm:pt modelId="{473C94DE-C107-3248-8635-6A88903FA538}" type="pres">
      <dgm:prSet presAssocID="{2EA097C3-A543-8B4A-9644-E9A6162F4338}" presName="Name10" presStyleLbl="parChTrans1D2" presStyleIdx="2" presStyleCnt="4"/>
      <dgm:spPr/>
      <dgm:t>
        <a:bodyPr/>
        <a:lstStyle/>
        <a:p>
          <a:endParaRPr lang="en-US"/>
        </a:p>
      </dgm:t>
    </dgm:pt>
    <dgm:pt modelId="{F180B974-40F0-8042-866B-F7D7155F0B20}" type="pres">
      <dgm:prSet presAssocID="{0DA6156E-130D-D747-8B91-2395E7816C9C}" presName="hierRoot2" presStyleCnt="0"/>
      <dgm:spPr/>
    </dgm:pt>
    <dgm:pt modelId="{FF6A65D6-6742-F742-9DB3-202D6FE8E685}" type="pres">
      <dgm:prSet presAssocID="{0DA6156E-130D-D747-8B91-2395E7816C9C}" presName="composite2" presStyleCnt="0"/>
      <dgm:spPr/>
    </dgm:pt>
    <dgm:pt modelId="{2AD9F464-2E86-4D46-B501-5088B8B6A6B5}" type="pres">
      <dgm:prSet presAssocID="{0DA6156E-130D-D747-8B91-2395E7816C9C}" presName="background2" presStyleLbl="node2" presStyleIdx="2" presStyleCnt="4"/>
      <dgm:spPr/>
    </dgm:pt>
    <dgm:pt modelId="{AB04C458-B6E5-4548-9AD7-CFA0E4B7B523}" type="pres">
      <dgm:prSet presAssocID="{0DA6156E-130D-D747-8B91-2395E7816C9C}" presName="text2" presStyleLbl="fgAcc2" presStyleIdx="2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0EC8B27-D25E-C14C-8135-F554D6A762B7}" type="pres">
      <dgm:prSet presAssocID="{0DA6156E-130D-D747-8B91-2395E7816C9C}" presName="hierChild3" presStyleCnt="0"/>
      <dgm:spPr/>
    </dgm:pt>
    <dgm:pt modelId="{B356AAA3-EC55-AC46-84FF-F56BCF6A87B3}" type="pres">
      <dgm:prSet presAssocID="{507B002C-BB0E-6343-AB63-6A49F19CCEF6}" presName="Name10" presStyleLbl="parChTrans1D2" presStyleIdx="3" presStyleCnt="4"/>
      <dgm:spPr/>
      <dgm:t>
        <a:bodyPr/>
        <a:lstStyle/>
        <a:p>
          <a:endParaRPr lang="en-US"/>
        </a:p>
      </dgm:t>
    </dgm:pt>
    <dgm:pt modelId="{2DC3DBC7-ADA1-E34A-B2D3-B6E04FB0B18C}" type="pres">
      <dgm:prSet presAssocID="{3F14A4C6-C149-214F-BF65-AEFDB6D1CD94}" presName="hierRoot2" presStyleCnt="0"/>
      <dgm:spPr/>
    </dgm:pt>
    <dgm:pt modelId="{D47D7B36-0700-9E40-AF05-67011C3A8959}" type="pres">
      <dgm:prSet presAssocID="{3F14A4C6-C149-214F-BF65-AEFDB6D1CD94}" presName="composite2" presStyleCnt="0"/>
      <dgm:spPr/>
    </dgm:pt>
    <dgm:pt modelId="{F7647130-729F-0845-B3C4-8BECBF2F4F04}" type="pres">
      <dgm:prSet presAssocID="{3F14A4C6-C149-214F-BF65-AEFDB6D1CD94}" presName="background2" presStyleLbl="node2" presStyleIdx="3" presStyleCnt="4">
        <dgm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endParaRPr lang="en-US"/>
        </a:p>
      </dgm:t>
    </dgm:pt>
    <dgm:pt modelId="{5EB1FA05-0163-1742-8B89-347B1FB5D6BB}" type="pres">
      <dgm:prSet presAssocID="{3F14A4C6-C149-214F-BF65-AEFDB6D1CD94}" presName="text2" presStyleLbl="fgAcc2" presStyleIdx="3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F2CD47B-F211-554A-9A4D-14D31D2D7085}" type="pres">
      <dgm:prSet presAssocID="{3F14A4C6-C149-214F-BF65-AEFDB6D1CD94}" presName="hierChild3" presStyleCnt="0"/>
      <dgm:spPr/>
    </dgm:pt>
  </dgm:ptLst>
  <dgm:cxnLst>
    <dgm:cxn modelId="{A1E8E1BA-41DB-E448-9EC5-9A334F16AEFE}" type="presOf" srcId="{0DA6156E-130D-D747-8B91-2395E7816C9C}" destId="{AB04C458-B6E5-4548-9AD7-CFA0E4B7B523}" srcOrd="0" destOrd="0" presId="urn:microsoft.com/office/officeart/2005/8/layout/hierarchy1"/>
    <dgm:cxn modelId="{57C46CAC-2C10-304B-A2C4-E4194D4D5437}" srcId="{AED4F8B5-0C24-2F48-BF24-3464DB03E89D}" destId="{0DA6156E-130D-D747-8B91-2395E7816C9C}" srcOrd="2" destOrd="0" parTransId="{2EA097C3-A543-8B4A-9644-E9A6162F4338}" sibTransId="{5E52882B-3590-994D-8E2D-74F85F2FF999}"/>
    <dgm:cxn modelId="{6A835B08-54A8-5343-BA55-825C94FF08E9}" type="presOf" srcId="{B0B8D180-BFFC-E943-9AEC-6F6130F96E16}" destId="{860C8FDA-7576-BB44-A8AF-FE057F7D1501}" srcOrd="0" destOrd="0" presId="urn:microsoft.com/office/officeart/2005/8/layout/hierarchy1"/>
    <dgm:cxn modelId="{7504EF17-771B-CF40-A5B0-FA4DAE6003C2}" srcId="{AED4F8B5-0C24-2F48-BF24-3464DB03E89D}" destId="{AAC06B4D-94B7-5A4E-8AC8-80B28E750CE9}" srcOrd="1" destOrd="0" parTransId="{A025413C-F9BF-4848-A29D-A37A5E9DD32B}" sibTransId="{9E5CE171-C509-354C-BFEB-21F2C65C91FB}"/>
    <dgm:cxn modelId="{6C028B7B-E0F7-4843-B162-8F83964117C3}" srcId="{AAC06B4D-94B7-5A4E-8AC8-80B28E750CE9}" destId="{C41F7DC8-8F91-B049-8687-CEBD93AF02A1}" srcOrd="0" destOrd="0" parTransId="{997C7102-2934-1448-A43A-0A0EC1BA066F}" sibTransId="{045EAFFF-6183-BB42-B475-9CD7FE3F4677}"/>
    <dgm:cxn modelId="{CF4FEB91-BF6C-9E48-81C3-C2370EB4B100}" srcId="{AED4F8B5-0C24-2F48-BF24-3464DB03E89D}" destId="{3F14A4C6-C149-214F-BF65-AEFDB6D1CD94}" srcOrd="3" destOrd="0" parTransId="{507B002C-BB0E-6343-AB63-6A49F19CCEF6}" sibTransId="{EC71DCEF-B3D9-824D-906C-92AE43EA8114}"/>
    <dgm:cxn modelId="{2B1597D2-AE77-B64B-8C74-BF54ED629562}" type="presOf" srcId="{AAC06B4D-94B7-5A4E-8AC8-80B28E750CE9}" destId="{A5ABA943-0701-7148-894E-06D9292ABFDD}" srcOrd="0" destOrd="0" presId="urn:microsoft.com/office/officeart/2005/8/layout/hierarchy1"/>
    <dgm:cxn modelId="{49FF052B-8AB5-674B-ACEF-1F5A3D9049EB}" srcId="{37418B6F-C2FA-3340-9923-C6C7FBDC7541}" destId="{9EE2346F-6A51-5944-9A52-076264C25D50}" srcOrd="0" destOrd="0" parTransId="{367FA2DE-00E2-984A-A9CA-6E45042C84E5}" sibTransId="{B2B18006-042E-4147-A420-5EFF159E0A0F}"/>
    <dgm:cxn modelId="{269F29FB-7DA3-DF47-BD67-0B1437927740}" type="presOf" srcId="{2EA097C3-A543-8B4A-9644-E9A6162F4338}" destId="{473C94DE-C107-3248-8635-6A88903FA538}" srcOrd="0" destOrd="0" presId="urn:microsoft.com/office/officeart/2005/8/layout/hierarchy1"/>
    <dgm:cxn modelId="{0502E745-7858-5D40-9F23-1D55D2E821D3}" type="presOf" srcId="{5FA88A73-B40C-2044-A671-A999F0E74566}" destId="{4FE8292F-2408-0246-8DD0-4924AB2C9CE5}" srcOrd="0" destOrd="0" presId="urn:microsoft.com/office/officeart/2005/8/layout/hierarchy1"/>
    <dgm:cxn modelId="{CED64BEC-A0C9-ED4E-97B6-6CF84881098C}" type="presOf" srcId="{37418B6F-C2FA-3340-9923-C6C7FBDC7541}" destId="{7011FD04-0D25-C147-9FA5-CD49C741CA99}" srcOrd="0" destOrd="0" presId="urn:microsoft.com/office/officeart/2005/8/layout/hierarchy1"/>
    <dgm:cxn modelId="{90282A84-0FDF-B049-96DA-C83948578439}" type="presOf" srcId="{CCE0E727-2693-2D4E-BBA5-A6011FA304A3}" destId="{4D804B66-DCD2-134E-9173-382C6A1A1396}" srcOrd="0" destOrd="0" presId="urn:microsoft.com/office/officeart/2005/8/layout/hierarchy1"/>
    <dgm:cxn modelId="{89938818-30C3-9D49-889C-4E611FFACF48}" type="presOf" srcId="{3F14A4C6-C149-214F-BF65-AEFDB6D1CD94}" destId="{5EB1FA05-0163-1742-8B89-347B1FB5D6BB}" srcOrd="0" destOrd="0" presId="urn:microsoft.com/office/officeart/2005/8/layout/hierarchy1"/>
    <dgm:cxn modelId="{1589B4A8-2BA4-1C46-9123-85A38BD40151}" type="presOf" srcId="{367FA2DE-00E2-984A-A9CA-6E45042C84E5}" destId="{30D8696B-39E5-C245-BEE8-804EB0D6EE95}" srcOrd="0" destOrd="0" presId="urn:microsoft.com/office/officeart/2005/8/layout/hierarchy1"/>
    <dgm:cxn modelId="{C4E1D48C-DFE7-0C48-802B-520DDEC55B6A}" type="presOf" srcId="{53A1FD2A-ECFC-C245-828A-E4B98E1F42AE}" destId="{C21B7274-200E-BE44-934E-51E68789DE36}" srcOrd="0" destOrd="0" presId="urn:microsoft.com/office/officeart/2005/8/layout/hierarchy1"/>
    <dgm:cxn modelId="{1979FF8A-FF56-1041-B6F0-77F0B5988215}" type="presOf" srcId="{B0358F11-7EA6-4D44-A891-10BFAECB9563}" destId="{C3271D8A-A9B6-CA4E-B6DF-1F69E3B3057F}" srcOrd="0" destOrd="0" presId="urn:microsoft.com/office/officeart/2005/8/layout/hierarchy1"/>
    <dgm:cxn modelId="{C340BE42-67F3-DA44-AB75-E2DE8F9F4C49}" type="presOf" srcId="{D12DC33D-C62E-3C4C-863F-00D8DC472D70}" destId="{46275560-3F4C-5D43-A51E-D5676C980ADA}" srcOrd="0" destOrd="0" presId="urn:microsoft.com/office/officeart/2005/8/layout/hierarchy1"/>
    <dgm:cxn modelId="{1062429E-1C5C-0B4F-A0D7-9436669E5AE9}" type="presOf" srcId="{997C7102-2934-1448-A43A-0A0EC1BA066F}" destId="{5EF80847-83A9-2645-9E3C-99DFFA7CBFAF}" srcOrd="0" destOrd="0" presId="urn:microsoft.com/office/officeart/2005/8/layout/hierarchy1"/>
    <dgm:cxn modelId="{A849F5C8-E4D0-9249-B552-6DCA33D0FBB2}" srcId="{AAC06B4D-94B7-5A4E-8AC8-80B28E750CE9}" destId="{CCE0E727-2693-2D4E-BBA5-A6011FA304A3}" srcOrd="1" destOrd="0" parTransId="{B0B8D180-BFFC-E943-9AEC-6F6130F96E16}" sibTransId="{99C0DB62-1AE3-004B-95E1-4E67D1E8D69B}"/>
    <dgm:cxn modelId="{7B101355-5B6A-7E4E-BAF2-4E446AC34756}" type="presOf" srcId="{AED4F8B5-0C24-2F48-BF24-3464DB03E89D}" destId="{29441CB7-F537-1947-87B2-362FFA00158E}" srcOrd="0" destOrd="0" presId="urn:microsoft.com/office/officeart/2005/8/layout/hierarchy1"/>
    <dgm:cxn modelId="{BB56938B-7EB7-C948-B0BD-811D894A6419}" type="presOf" srcId="{C41F7DC8-8F91-B049-8687-CEBD93AF02A1}" destId="{4716C6B0-A684-3F42-A389-E732619C5CEB}" srcOrd="0" destOrd="0" presId="urn:microsoft.com/office/officeart/2005/8/layout/hierarchy1"/>
    <dgm:cxn modelId="{399E6056-D4A6-B14E-BB58-891F4B99940D}" srcId="{AED4F8B5-0C24-2F48-BF24-3464DB03E89D}" destId="{37418B6F-C2FA-3340-9923-C6C7FBDC7541}" srcOrd="0" destOrd="0" parTransId="{53A1FD2A-ECFC-C245-828A-E4B98E1F42AE}" sibTransId="{4DAF4B32-1FCA-6F47-BAE0-51779354591D}"/>
    <dgm:cxn modelId="{BFC689F5-5DCE-E14B-9F3F-2DEE303FACED}" type="presOf" srcId="{A025413C-F9BF-4848-A29D-A37A5E9DD32B}" destId="{D3DA2932-14A6-BE40-BA6A-100E2B0108A9}" srcOrd="0" destOrd="0" presId="urn:microsoft.com/office/officeart/2005/8/layout/hierarchy1"/>
    <dgm:cxn modelId="{EEA24803-2F02-5F49-BD15-5F3329975146}" srcId="{37418B6F-C2FA-3340-9923-C6C7FBDC7541}" destId="{5FA88A73-B40C-2044-A671-A999F0E74566}" srcOrd="1" destOrd="0" parTransId="{D12DC33D-C62E-3C4C-863F-00D8DC472D70}" sibTransId="{953C55A9-133F-B54C-8006-91D59D46EC64}"/>
    <dgm:cxn modelId="{FDF438F9-41FC-AB4E-885E-6573E48275F5}" srcId="{B0358F11-7EA6-4D44-A891-10BFAECB9563}" destId="{AED4F8B5-0C24-2F48-BF24-3464DB03E89D}" srcOrd="0" destOrd="0" parTransId="{0A98D979-1786-6444-997C-FC1407CE0F63}" sibTransId="{25708027-E081-5241-BE64-0F2B7EB3E437}"/>
    <dgm:cxn modelId="{FB696CF7-4DB4-A246-BD29-5F370CAB81A9}" type="presOf" srcId="{507B002C-BB0E-6343-AB63-6A49F19CCEF6}" destId="{B356AAA3-EC55-AC46-84FF-F56BCF6A87B3}" srcOrd="0" destOrd="0" presId="urn:microsoft.com/office/officeart/2005/8/layout/hierarchy1"/>
    <dgm:cxn modelId="{A34CE3CD-1C2F-AC48-9D20-54607DD78C30}" type="presOf" srcId="{9EE2346F-6A51-5944-9A52-076264C25D50}" destId="{44D805DE-38C0-6940-B8BA-5D1B3BB5C992}" srcOrd="0" destOrd="0" presId="urn:microsoft.com/office/officeart/2005/8/layout/hierarchy1"/>
    <dgm:cxn modelId="{A032CA88-6DE0-114D-B94A-FFF553FD0FC7}" type="presParOf" srcId="{C3271D8A-A9B6-CA4E-B6DF-1F69E3B3057F}" destId="{3F6A0827-2255-404F-BF7D-0DBC6080027F}" srcOrd="0" destOrd="0" presId="urn:microsoft.com/office/officeart/2005/8/layout/hierarchy1"/>
    <dgm:cxn modelId="{4B1DFD0C-FC85-B04D-B800-8C86EB8F7DC9}" type="presParOf" srcId="{3F6A0827-2255-404F-BF7D-0DBC6080027F}" destId="{4BBF33B2-C3D6-1247-918B-9E87EB343E96}" srcOrd="0" destOrd="0" presId="urn:microsoft.com/office/officeart/2005/8/layout/hierarchy1"/>
    <dgm:cxn modelId="{D4D4A357-7859-F641-9EE9-4F96C7598CE5}" type="presParOf" srcId="{4BBF33B2-C3D6-1247-918B-9E87EB343E96}" destId="{11660B83-DF82-5A46-BC50-E857235CAF74}" srcOrd="0" destOrd="0" presId="urn:microsoft.com/office/officeart/2005/8/layout/hierarchy1"/>
    <dgm:cxn modelId="{D00C497A-025D-5041-A300-D004E7CAB0FC}" type="presParOf" srcId="{4BBF33B2-C3D6-1247-918B-9E87EB343E96}" destId="{29441CB7-F537-1947-87B2-362FFA00158E}" srcOrd="1" destOrd="0" presId="urn:microsoft.com/office/officeart/2005/8/layout/hierarchy1"/>
    <dgm:cxn modelId="{52D0B15A-8AAB-4F49-B6EB-D016373F527C}" type="presParOf" srcId="{3F6A0827-2255-404F-BF7D-0DBC6080027F}" destId="{0248FC3D-1ED4-CB44-A933-D390E20F3E32}" srcOrd="1" destOrd="0" presId="urn:microsoft.com/office/officeart/2005/8/layout/hierarchy1"/>
    <dgm:cxn modelId="{C892FEB9-41AA-624D-8554-5E4CEDDD5CF6}" type="presParOf" srcId="{0248FC3D-1ED4-CB44-A933-D390E20F3E32}" destId="{C21B7274-200E-BE44-934E-51E68789DE36}" srcOrd="0" destOrd="0" presId="urn:microsoft.com/office/officeart/2005/8/layout/hierarchy1"/>
    <dgm:cxn modelId="{BF3EDDD0-6F72-8D40-B6CD-88D28F7891B4}" type="presParOf" srcId="{0248FC3D-1ED4-CB44-A933-D390E20F3E32}" destId="{08AA46EA-16FC-5F4F-AB13-34CD91B1EA27}" srcOrd="1" destOrd="0" presId="urn:microsoft.com/office/officeart/2005/8/layout/hierarchy1"/>
    <dgm:cxn modelId="{25C369AA-824F-5647-951A-147FA6538D87}" type="presParOf" srcId="{08AA46EA-16FC-5F4F-AB13-34CD91B1EA27}" destId="{DEC27763-C6C1-354D-9479-102E17EEDB91}" srcOrd="0" destOrd="0" presId="urn:microsoft.com/office/officeart/2005/8/layout/hierarchy1"/>
    <dgm:cxn modelId="{0D79BF81-D1C9-2846-9FF2-6D477834DB04}" type="presParOf" srcId="{DEC27763-C6C1-354D-9479-102E17EEDB91}" destId="{9BD78EE9-C1FB-0043-A5BA-3BD98D5B0DFC}" srcOrd="0" destOrd="0" presId="urn:microsoft.com/office/officeart/2005/8/layout/hierarchy1"/>
    <dgm:cxn modelId="{ADFDC86B-A3D2-AC45-B844-C14C3B616375}" type="presParOf" srcId="{DEC27763-C6C1-354D-9479-102E17EEDB91}" destId="{7011FD04-0D25-C147-9FA5-CD49C741CA99}" srcOrd="1" destOrd="0" presId="urn:microsoft.com/office/officeart/2005/8/layout/hierarchy1"/>
    <dgm:cxn modelId="{1C1BBDC8-1F14-CE4C-AABC-D05DEF353078}" type="presParOf" srcId="{08AA46EA-16FC-5F4F-AB13-34CD91B1EA27}" destId="{548FC16B-CD21-9C4D-B71F-65EBA078F963}" srcOrd="1" destOrd="0" presId="urn:microsoft.com/office/officeart/2005/8/layout/hierarchy1"/>
    <dgm:cxn modelId="{EA385D5F-3F1E-6C43-A5B1-2EEE36418E5A}" type="presParOf" srcId="{548FC16B-CD21-9C4D-B71F-65EBA078F963}" destId="{30D8696B-39E5-C245-BEE8-804EB0D6EE95}" srcOrd="0" destOrd="0" presId="urn:microsoft.com/office/officeart/2005/8/layout/hierarchy1"/>
    <dgm:cxn modelId="{D88540CA-03C3-0549-88D5-648D5CE016F7}" type="presParOf" srcId="{548FC16B-CD21-9C4D-B71F-65EBA078F963}" destId="{CEE4660B-6A3A-2143-A8C4-249F8C459255}" srcOrd="1" destOrd="0" presId="urn:microsoft.com/office/officeart/2005/8/layout/hierarchy1"/>
    <dgm:cxn modelId="{4670BECE-3EA6-6C47-BB68-48A84CAA8694}" type="presParOf" srcId="{CEE4660B-6A3A-2143-A8C4-249F8C459255}" destId="{62373B57-3440-C44E-A49D-10011C9431AC}" srcOrd="0" destOrd="0" presId="urn:microsoft.com/office/officeart/2005/8/layout/hierarchy1"/>
    <dgm:cxn modelId="{520F4480-7FB1-A94E-A7F3-F46BFA41B2E8}" type="presParOf" srcId="{62373B57-3440-C44E-A49D-10011C9431AC}" destId="{790C149E-6A7C-8D4D-A2B9-59C002E82A4E}" srcOrd="0" destOrd="0" presId="urn:microsoft.com/office/officeart/2005/8/layout/hierarchy1"/>
    <dgm:cxn modelId="{2091AEE5-D084-3E4D-9015-63A40C256CB3}" type="presParOf" srcId="{62373B57-3440-C44E-A49D-10011C9431AC}" destId="{44D805DE-38C0-6940-B8BA-5D1B3BB5C992}" srcOrd="1" destOrd="0" presId="urn:microsoft.com/office/officeart/2005/8/layout/hierarchy1"/>
    <dgm:cxn modelId="{3D1BD1DB-CB54-0146-987A-0E3694ABD8B4}" type="presParOf" srcId="{CEE4660B-6A3A-2143-A8C4-249F8C459255}" destId="{F7B2B89B-56AC-2147-BCEE-36DAEE8930FA}" srcOrd="1" destOrd="0" presId="urn:microsoft.com/office/officeart/2005/8/layout/hierarchy1"/>
    <dgm:cxn modelId="{71ACDEEC-681E-5945-80FA-4F74645FC440}" type="presParOf" srcId="{548FC16B-CD21-9C4D-B71F-65EBA078F963}" destId="{46275560-3F4C-5D43-A51E-D5676C980ADA}" srcOrd="2" destOrd="0" presId="urn:microsoft.com/office/officeart/2005/8/layout/hierarchy1"/>
    <dgm:cxn modelId="{759886B6-9013-3646-A9BB-CA0FFC146994}" type="presParOf" srcId="{548FC16B-CD21-9C4D-B71F-65EBA078F963}" destId="{F199D8F7-67A2-5A43-8AF1-01561EC55C08}" srcOrd="3" destOrd="0" presId="urn:microsoft.com/office/officeart/2005/8/layout/hierarchy1"/>
    <dgm:cxn modelId="{ACB2DC5B-73B1-9143-BE4A-C4A927174280}" type="presParOf" srcId="{F199D8F7-67A2-5A43-8AF1-01561EC55C08}" destId="{97DF5AD0-E210-704E-9965-5B474B26CBE9}" srcOrd="0" destOrd="0" presId="urn:microsoft.com/office/officeart/2005/8/layout/hierarchy1"/>
    <dgm:cxn modelId="{608248DC-8E60-D346-97B3-F46414E94C08}" type="presParOf" srcId="{97DF5AD0-E210-704E-9965-5B474B26CBE9}" destId="{03AB9858-8E5B-954B-9E55-04C3C6A10343}" srcOrd="0" destOrd="0" presId="urn:microsoft.com/office/officeart/2005/8/layout/hierarchy1"/>
    <dgm:cxn modelId="{FB2C95A0-77B7-2E4A-9D8C-DD38A6545F9F}" type="presParOf" srcId="{97DF5AD0-E210-704E-9965-5B474B26CBE9}" destId="{4FE8292F-2408-0246-8DD0-4924AB2C9CE5}" srcOrd="1" destOrd="0" presId="urn:microsoft.com/office/officeart/2005/8/layout/hierarchy1"/>
    <dgm:cxn modelId="{72C9EF5F-5186-4D47-9DB6-A9679E6CA689}" type="presParOf" srcId="{F199D8F7-67A2-5A43-8AF1-01561EC55C08}" destId="{66EB6284-DB6D-7B43-8239-109A0A219A6C}" srcOrd="1" destOrd="0" presId="urn:microsoft.com/office/officeart/2005/8/layout/hierarchy1"/>
    <dgm:cxn modelId="{8B9F8A1F-C4FE-9749-BF49-3DC9CFD8AB0B}" type="presParOf" srcId="{0248FC3D-1ED4-CB44-A933-D390E20F3E32}" destId="{D3DA2932-14A6-BE40-BA6A-100E2B0108A9}" srcOrd="2" destOrd="0" presId="urn:microsoft.com/office/officeart/2005/8/layout/hierarchy1"/>
    <dgm:cxn modelId="{E22628E1-D8AF-704A-A267-96A48578DAF9}" type="presParOf" srcId="{0248FC3D-1ED4-CB44-A933-D390E20F3E32}" destId="{CE1C719A-A3B1-7440-A7A3-F5C5FD3C3FA2}" srcOrd="3" destOrd="0" presId="urn:microsoft.com/office/officeart/2005/8/layout/hierarchy1"/>
    <dgm:cxn modelId="{BF833387-C5E7-F341-A117-FEB3438BE101}" type="presParOf" srcId="{CE1C719A-A3B1-7440-A7A3-F5C5FD3C3FA2}" destId="{EAAF5E7B-602F-AB40-95BE-43EA0A175B42}" srcOrd="0" destOrd="0" presId="urn:microsoft.com/office/officeart/2005/8/layout/hierarchy1"/>
    <dgm:cxn modelId="{1FED1731-D861-3C4B-84A1-ADB51805194D}" type="presParOf" srcId="{EAAF5E7B-602F-AB40-95BE-43EA0A175B42}" destId="{F44B1041-05A0-F047-907F-33F3C80A686C}" srcOrd="0" destOrd="0" presId="urn:microsoft.com/office/officeart/2005/8/layout/hierarchy1"/>
    <dgm:cxn modelId="{9E04FCAE-A55D-E640-BA2F-D3785A6DEB12}" type="presParOf" srcId="{EAAF5E7B-602F-AB40-95BE-43EA0A175B42}" destId="{A5ABA943-0701-7148-894E-06D9292ABFDD}" srcOrd="1" destOrd="0" presId="urn:microsoft.com/office/officeart/2005/8/layout/hierarchy1"/>
    <dgm:cxn modelId="{9F3C3725-8BB7-B34D-8FF2-F0AE8CFCED4C}" type="presParOf" srcId="{CE1C719A-A3B1-7440-A7A3-F5C5FD3C3FA2}" destId="{93900552-B843-2E42-9EA1-5A64FE82CDC9}" srcOrd="1" destOrd="0" presId="urn:microsoft.com/office/officeart/2005/8/layout/hierarchy1"/>
    <dgm:cxn modelId="{56D76D58-1FB6-8148-B2D9-3C129B8F58DB}" type="presParOf" srcId="{93900552-B843-2E42-9EA1-5A64FE82CDC9}" destId="{5EF80847-83A9-2645-9E3C-99DFFA7CBFAF}" srcOrd="0" destOrd="0" presId="urn:microsoft.com/office/officeart/2005/8/layout/hierarchy1"/>
    <dgm:cxn modelId="{8FC7E17D-0FD3-064D-8970-9168B4FDCC1F}" type="presParOf" srcId="{93900552-B843-2E42-9EA1-5A64FE82CDC9}" destId="{5267ADB5-A6C8-5A4D-A8D5-EF9A17CAD8A1}" srcOrd="1" destOrd="0" presId="urn:microsoft.com/office/officeart/2005/8/layout/hierarchy1"/>
    <dgm:cxn modelId="{D3930D24-435F-4E43-84E5-1D755C138D5B}" type="presParOf" srcId="{5267ADB5-A6C8-5A4D-A8D5-EF9A17CAD8A1}" destId="{AFF92D3F-778C-A849-9241-7BEEB0CD0730}" srcOrd="0" destOrd="0" presId="urn:microsoft.com/office/officeart/2005/8/layout/hierarchy1"/>
    <dgm:cxn modelId="{8D00C6B1-12F8-A948-9063-58504C39AC11}" type="presParOf" srcId="{AFF92D3F-778C-A849-9241-7BEEB0CD0730}" destId="{6B2F0C62-7A8E-1A41-ABAA-0AB6C9C2F2FC}" srcOrd="0" destOrd="0" presId="urn:microsoft.com/office/officeart/2005/8/layout/hierarchy1"/>
    <dgm:cxn modelId="{2E81826F-D623-194F-B7DC-42F110B86F24}" type="presParOf" srcId="{AFF92D3F-778C-A849-9241-7BEEB0CD0730}" destId="{4716C6B0-A684-3F42-A389-E732619C5CEB}" srcOrd="1" destOrd="0" presId="urn:microsoft.com/office/officeart/2005/8/layout/hierarchy1"/>
    <dgm:cxn modelId="{B0FC91FB-185D-6F47-B098-B1708D99D0C9}" type="presParOf" srcId="{5267ADB5-A6C8-5A4D-A8D5-EF9A17CAD8A1}" destId="{B17BD21E-DC06-EF41-8BCA-788CBA4095FA}" srcOrd="1" destOrd="0" presId="urn:microsoft.com/office/officeart/2005/8/layout/hierarchy1"/>
    <dgm:cxn modelId="{188833AE-60A9-F04F-B5A4-5D7A7142C5F3}" type="presParOf" srcId="{93900552-B843-2E42-9EA1-5A64FE82CDC9}" destId="{860C8FDA-7576-BB44-A8AF-FE057F7D1501}" srcOrd="2" destOrd="0" presId="urn:microsoft.com/office/officeart/2005/8/layout/hierarchy1"/>
    <dgm:cxn modelId="{66ECF621-CE9C-A342-81A2-D731F89C7D9E}" type="presParOf" srcId="{93900552-B843-2E42-9EA1-5A64FE82CDC9}" destId="{06C245F4-220A-6A4E-8E34-7C87026868CF}" srcOrd="3" destOrd="0" presId="urn:microsoft.com/office/officeart/2005/8/layout/hierarchy1"/>
    <dgm:cxn modelId="{031E6675-9EB9-514E-9ECC-72F74FD2A81C}" type="presParOf" srcId="{06C245F4-220A-6A4E-8E34-7C87026868CF}" destId="{4D566879-A599-0D47-A13A-CB4A2F8D3800}" srcOrd="0" destOrd="0" presId="urn:microsoft.com/office/officeart/2005/8/layout/hierarchy1"/>
    <dgm:cxn modelId="{38F2A491-63C2-0445-A592-B36EF4E7C910}" type="presParOf" srcId="{4D566879-A599-0D47-A13A-CB4A2F8D3800}" destId="{A631D117-802B-824C-A780-0CB51D7CBAB2}" srcOrd="0" destOrd="0" presId="urn:microsoft.com/office/officeart/2005/8/layout/hierarchy1"/>
    <dgm:cxn modelId="{FC17BFE2-C6CE-DC47-AC48-4167F85C2CA2}" type="presParOf" srcId="{4D566879-A599-0D47-A13A-CB4A2F8D3800}" destId="{4D804B66-DCD2-134E-9173-382C6A1A1396}" srcOrd="1" destOrd="0" presId="urn:microsoft.com/office/officeart/2005/8/layout/hierarchy1"/>
    <dgm:cxn modelId="{53559648-2F14-644F-8980-D281733C61B0}" type="presParOf" srcId="{06C245F4-220A-6A4E-8E34-7C87026868CF}" destId="{BF98D65A-CDED-234C-9CDD-302DF82B28E8}" srcOrd="1" destOrd="0" presId="urn:microsoft.com/office/officeart/2005/8/layout/hierarchy1"/>
    <dgm:cxn modelId="{2AE32EA7-21A2-0B4F-8D10-6F0EE6330A99}" type="presParOf" srcId="{0248FC3D-1ED4-CB44-A933-D390E20F3E32}" destId="{473C94DE-C107-3248-8635-6A88903FA538}" srcOrd="4" destOrd="0" presId="urn:microsoft.com/office/officeart/2005/8/layout/hierarchy1"/>
    <dgm:cxn modelId="{24EC00EC-A658-ED4E-9F38-997AEDF2F479}" type="presParOf" srcId="{0248FC3D-1ED4-CB44-A933-D390E20F3E32}" destId="{F180B974-40F0-8042-866B-F7D7155F0B20}" srcOrd="5" destOrd="0" presId="urn:microsoft.com/office/officeart/2005/8/layout/hierarchy1"/>
    <dgm:cxn modelId="{621755BE-5F2C-BF42-9B0D-11EC8EEBF61E}" type="presParOf" srcId="{F180B974-40F0-8042-866B-F7D7155F0B20}" destId="{FF6A65D6-6742-F742-9DB3-202D6FE8E685}" srcOrd="0" destOrd="0" presId="urn:microsoft.com/office/officeart/2005/8/layout/hierarchy1"/>
    <dgm:cxn modelId="{AE790488-2EA6-244E-8AAE-4A7C37ED875D}" type="presParOf" srcId="{FF6A65D6-6742-F742-9DB3-202D6FE8E685}" destId="{2AD9F464-2E86-4D46-B501-5088B8B6A6B5}" srcOrd="0" destOrd="0" presId="urn:microsoft.com/office/officeart/2005/8/layout/hierarchy1"/>
    <dgm:cxn modelId="{2646A0E6-4FDE-CE40-A589-32D1F8539BEC}" type="presParOf" srcId="{FF6A65D6-6742-F742-9DB3-202D6FE8E685}" destId="{AB04C458-B6E5-4548-9AD7-CFA0E4B7B523}" srcOrd="1" destOrd="0" presId="urn:microsoft.com/office/officeart/2005/8/layout/hierarchy1"/>
    <dgm:cxn modelId="{72D83D01-EFC5-0246-963D-551B4AA244FF}" type="presParOf" srcId="{F180B974-40F0-8042-866B-F7D7155F0B20}" destId="{C0EC8B27-D25E-C14C-8135-F554D6A762B7}" srcOrd="1" destOrd="0" presId="urn:microsoft.com/office/officeart/2005/8/layout/hierarchy1"/>
    <dgm:cxn modelId="{A4BBBA22-12BA-1B49-9124-993A3533753C}" type="presParOf" srcId="{0248FC3D-1ED4-CB44-A933-D390E20F3E32}" destId="{B356AAA3-EC55-AC46-84FF-F56BCF6A87B3}" srcOrd="6" destOrd="0" presId="urn:microsoft.com/office/officeart/2005/8/layout/hierarchy1"/>
    <dgm:cxn modelId="{A011A959-8730-0B4F-8890-C1982D615A94}" type="presParOf" srcId="{0248FC3D-1ED4-CB44-A933-D390E20F3E32}" destId="{2DC3DBC7-ADA1-E34A-B2D3-B6E04FB0B18C}" srcOrd="7" destOrd="0" presId="urn:microsoft.com/office/officeart/2005/8/layout/hierarchy1"/>
    <dgm:cxn modelId="{9879ED33-A0C5-E34A-9F3B-5D1CF93E2686}" type="presParOf" srcId="{2DC3DBC7-ADA1-E34A-B2D3-B6E04FB0B18C}" destId="{D47D7B36-0700-9E40-AF05-67011C3A8959}" srcOrd="0" destOrd="0" presId="urn:microsoft.com/office/officeart/2005/8/layout/hierarchy1"/>
    <dgm:cxn modelId="{4E8EFE14-4C7B-454B-A00E-9F8EE4FACB41}" type="presParOf" srcId="{D47D7B36-0700-9E40-AF05-67011C3A8959}" destId="{F7647130-729F-0845-B3C4-8BECBF2F4F04}" srcOrd="0" destOrd="0" presId="urn:microsoft.com/office/officeart/2005/8/layout/hierarchy1"/>
    <dgm:cxn modelId="{1E57DF1B-9DB6-2541-8265-AC39C4A6441A}" type="presParOf" srcId="{D47D7B36-0700-9E40-AF05-67011C3A8959}" destId="{5EB1FA05-0163-1742-8B89-347B1FB5D6BB}" srcOrd="1" destOrd="0" presId="urn:microsoft.com/office/officeart/2005/8/layout/hierarchy1"/>
    <dgm:cxn modelId="{2E1EF49B-E2B7-C44E-A7DE-879B86A32539}" type="presParOf" srcId="{2DC3DBC7-ADA1-E34A-B2D3-B6E04FB0B18C}" destId="{4F2CD47B-F211-554A-9A4D-14D31D2D7085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B0358F11-7EA6-4D44-A891-10BFAECB9563}" type="doc">
      <dgm:prSet loTypeId="urn:microsoft.com/office/officeart/2005/8/layout/hierarchy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ED4F8B5-0C24-2F48-BF24-3464DB03E89D}">
      <dgm:prSet phldrT="[Text]"/>
      <dgm:spPr/>
      <dgm:t>
        <a:bodyPr/>
        <a:lstStyle/>
        <a:p>
          <a:r>
            <a:rPr lang="en-US" dirty="0" smtClean="0"/>
            <a:t>App</a:t>
          </a:r>
          <a:endParaRPr lang="en-US" dirty="0"/>
        </a:p>
      </dgm:t>
    </dgm:pt>
    <dgm:pt modelId="{0A98D979-1786-6444-997C-FC1407CE0F63}" type="parTrans" cxnId="{FDF438F9-41FC-AB4E-885E-6573E48275F5}">
      <dgm:prSet/>
      <dgm:spPr/>
      <dgm:t>
        <a:bodyPr/>
        <a:lstStyle/>
        <a:p>
          <a:endParaRPr lang="en-US"/>
        </a:p>
      </dgm:t>
    </dgm:pt>
    <dgm:pt modelId="{25708027-E081-5241-BE64-0F2B7EB3E437}" type="sibTrans" cxnId="{FDF438F9-41FC-AB4E-885E-6573E48275F5}">
      <dgm:prSet/>
      <dgm:spPr/>
      <dgm:t>
        <a:bodyPr/>
        <a:lstStyle/>
        <a:p>
          <a:endParaRPr lang="en-US"/>
        </a:p>
      </dgm:t>
    </dgm:pt>
    <dgm:pt modelId="{37418B6F-C2FA-3340-9923-C6C7FBDC7541}">
      <dgm:prSet phldrT="[Text]"/>
      <dgm:spPr/>
      <dgm:t>
        <a:bodyPr/>
        <a:lstStyle/>
        <a:p>
          <a:r>
            <a:rPr lang="en-US" dirty="0" smtClean="0"/>
            <a:t>UI</a:t>
          </a:r>
          <a:endParaRPr lang="en-US" dirty="0"/>
        </a:p>
      </dgm:t>
    </dgm:pt>
    <dgm:pt modelId="{53A1FD2A-ECFC-C245-828A-E4B98E1F42AE}" type="parTrans" cxnId="{399E6056-D4A6-B14E-BB58-891F4B99940D}">
      <dgm:prSet/>
      <dgm:spPr/>
      <dgm:t>
        <a:bodyPr/>
        <a:lstStyle/>
        <a:p>
          <a:endParaRPr lang="en-US"/>
        </a:p>
      </dgm:t>
    </dgm:pt>
    <dgm:pt modelId="{4DAF4B32-1FCA-6F47-BAE0-51779354591D}" type="sibTrans" cxnId="{399E6056-D4A6-B14E-BB58-891F4B99940D}">
      <dgm:prSet/>
      <dgm:spPr/>
      <dgm:t>
        <a:bodyPr/>
        <a:lstStyle/>
        <a:p>
          <a:endParaRPr lang="en-US"/>
        </a:p>
      </dgm:t>
    </dgm:pt>
    <dgm:pt modelId="{AAC06B4D-94B7-5A4E-8AC8-80B28E750CE9}">
      <dgm:prSet phldrT="[Text]"/>
      <dgm:spPr/>
      <dgm:t>
        <a:bodyPr/>
        <a:lstStyle/>
        <a:p>
          <a:r>
            <a:rPr lang="en-US" dirty="0" smtClean="0"/>
            <a:t>Storage</a:t>
          </a:r>
          <a:endParaRPr lang="en-US" dirty="0"/>
        </a:p>
      </dgm:t>
    </dgm:pt>
    <dgm:pt modelId="{A025413C-F9BF-4848-A29D-A37A5E9DD32B}" type="parTrans" cxnId="{7504EF17-771B-CF40-A5B0-FA4DAE6003C2}">
      <dgm:prSet/>
      <dgm:spPr/>
      <dgm:t>
        <a:bodyPr/>
        <a:lstStyle/>
        <a:p>
          <a:endParaRPr lang="en-US"/>
        </a:p>
      </dgm:t>
    </dgm:pt>
    <dgm:pt modelId="{9E5CE171-C509-354C-BFEB-21F2C65C91FB}" type="sibTrans" cxnId="{7504EF17-771B-CF40-A5B0-FA4DAE6003C2}">
      <dgm:prSet/>
      <dgm:spPr/>
      <dgm:t>
        <a:bodyPr/>
        <a:lstStyle/>
        <a:p>
          <a:endParaRPr lang="en-US"/>
        </a:p>
      </dgm:t>
    </dgm:pt>
    <dgm:pt modelId="{0DA6156E-130D-D747-8B91-2395E7816C9C}">
      <dgm:prSet phldrT="[Text]"/>
      <dgm:spPr/>
      <dgm:t>
        <a:bodyPr/>
        <a:lstStyle/>
        <a:p>
          <a:r>
            <a:rPr lang="en-US" dirty="0" smtClean="0"/>
            <a:t>Compute</a:t>
          </a:r>
          <a:endParaRPr lang="en-US" dirty="0"/>
        </a:p>
      </dgm:t>
    </dgm:pt>
    <dgm:pt modelId="{2EA097C3-A543-8B4A-9644-E9A6162F4338}" type="parTrans" cxnId="{57C46CAC-2C10-304B-A2C4-E4194D4D5437}">
      <dgm:prSet/>
      <dgm:spPr/>
      <dgm:t>
        <a:bodyPr/>
        <a:lstStyle/>
        <a:p>
          <a:endParaRPr lang="en-US"/>
        </a:p>
      </dgm:t>
    </dgm:pt>
    <dgm:pt modelId="{5E52882B-3590-994D-8E2D-74F85F2FF999}" type="sibTrans" cxnId="{57C46CAC-2C10-304B-A2C4-E4194D4D5437}">
      <dgm:prSet/>
      <dgm:spPr/>
      <dgm:t>
        <a:bodyPr/>
        <a:lstStyle/>
        <a:p>
          <a:endParaRPr lang="en-US"/>
        </a:p>
      </dgm:t>
    </dgm:pt>
    <dgm:pt modelId="{3F14A4C6-C149-214F-BF65-AEFDB6D1CD94}">
      <dgm:prSet phldrT="[Text]"/>
      <dgm:spPr/>
      <dgm:t>
        <a:bodyPr/>
        <a:lstStyle/>
        <a:p>
          <a:r>
            <a:rPr lang="en-US" dirty="0" smtClean="0"/>
            <a:t>Common</a:t>
          </a:r>
          <a:endParaRPr lang="en-US" dirty="0"/>
        </a:p>
      </dgm:t>
    </dgm:pt>
    <dgm:pt modelId="{507B002C-BB0E-6343-AB63-6A49F19CCEF6}" type="parTrans" cxnId="{CF4FEB91-BF6C-9E48-81C3-C2370EB4B100}">
      <dgm:prSet/>
      <dgm:spPr/>
      <dgm:t>
        <a:bodyPr/>
        <a:lstStyle/>
        <a:p>
          <a:endParaRPr lang="en-US"/>
        </a:p>
      </dgm:t>
    </dgm:pt>
    <dgm:pt modelId="{EC71DCEF-B3D9-824D-906C-92AE43EA8114}" type="sibTrans" cxnId="{CF4FEB91-BF6C-9E48-81C3-C2370EB4B100}">
      <dgm:prSet/>
      <dgm:spPr/>
      <dgm:t>
        <a:bodyPr/>
        <a:lstStyle/>
        <a:p>
          <a:endParaRPr lang="en-US"/>
        </a:p>
      </dgm:t>
    </dgm:pt>
    <dgm:pt modelId="{C3271D8A-A9B6-CA4E-B6DF-1F69E3B3057F}" type="pres">
      <dgm:prSet presAssocID="{B0358F11-7EA6-4D44-A891-10BFAECB9563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3F6A0827-2255-404F-BF7D-0DBC6080027F}" type="pres">
      <dgm:prSet presAssocID="{AED4F8B5-0C24-2F48-BF24-3464DB03E89D}" presName="hierRoot1" presStyleCnt="0"/>
      <dgm:spPr/>
    </dgm:pt>
    <dgm:pt modelId="{4BBF33B2-C3D6-1247-918B-9E87EB343E96}" type="pres">
      <dgm:prSet presAssocID="{AED4F8B5-0C24-2F48-BF24-3464DB03E89D}" presName="composite" presStyleCnt="0"/>
      <dgm:spPr/>
    </dgm:pt>
    <dgm:pt modelId="{11660B83-DF82-5A46-BC50-E857235CAF74}" type="pres">
      <dgm:prSet presAssocID="{AED4F8B5-0C24-2F48-BF24-3464DB03E89D}" presName="background" presStyleLbl="node0" presStyleIdx="0" presStyleCnt="1"/>
      <dgm:spPr/>
    </dgm:pt>
    <dgm:pt modelId="{29441CB7-F537-1947-87B2-362FFA00158E}" type="pres">
      <dgm:prSet presAssocID="{AED4F8B5-0C24-2F48-BF24-3464DB03E89D}" presName="text" presStyleLbl="fgAcc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248FC3D-1ED4-CB44-A933-D390E20F3E32}" type="pres">
      <dgm:prSet presAssocID="{AED4F8B5-0C24-2F48-BF24-3464DB03E89D}" presName="hierChild2" presStyleCnt="0"/>
      <dgm:spPr/>
    </dgm:pt>
    <dgm:pt modelId="{C21B7274-200E-BE44-934E-51E68789DE36}" type="pres">
      <dgm:prSet presAssocID="{53A1FD2A-ECFC-C245-828A-E4B98E1F42AE}" presName="Name10" presStyleLbl="parChTrans1D2" presStyleIdx="0" presStyleCnt="4"/>
      <dgm:spPr/>
      <dgm:t>
        <a:bodyPr/>
        <a:lstStyle/>
        <a:p>
          <a:endParaRPr lang="en-US"/>
        </a:p>
      </dgm:t>
    </dgm:pt>
    <dgm:pt modelId="{08AA46EA-16FC-5F4F-AB13-34CD91B1EA27}" type="pres">
      <dgm:prSet presAssocID="{37418B6F-C2FA-3340-9923-C6C7FBDC7541}" presName="hierRoot2" presStyleCnt="0"/>
      <dgm:spPr/>
    </dgm:pt>
    <dgm:pt modelId="{DEC27763-C6C1-354D-9479-102E17EEDB91}" type="pres">
      <dgm:prSet presAssocID="{37418B6F-C2FA-3340-9923-C6C7FBDC7541}" presName="composite2" presStyleCnt="0"/>
      <dgm:spPr/>
    </dgm:pt>
    <dgm:pt modelId="{9BD78EE9-C1FB-0043-A5BA-3BD98D5B0DFC}" type="pres">
      <dgm:prSet presAssocID="{37418B6F-C2FA-3340-9923-C6C7FBDC7541}" presName="background2" presStyleLbl="node2" presStyleIdx="0" presStyleCnt="4"/>
      <dgm:spPr/>
    </dgm:pt>
    <dgm:pt modelId="{7011FD04-0D25-C147-9FA5-CD49C741CA99}" type="pres">
      <dgm:prSet presAssocID="{37418B6F-C2FA-3340-9923-C6C7FBDC7541}" presName="text2" presStyleLbl="fgAcc2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48FC16B-CD21-9C4D-B71F-65EBA078F963}" type="pres">
      <dgm:prSet presAssocID="{37418B6F-C2FA-3340-9923-C6C7FBDC7541}" presName="hierChild3" presStyleCnt="0"/>
      <dgm:spPr/>
    </dgm:pt>
    <dgm:pt modelId="{D3DA2932-14A6-BE40-BA6A-100E2B0108A9}" type="pres">
      <dgm:prSet presAssocID="{A025413C-F9BF-4848-A29D-A37A5E9DD32B}" presName="Name10" presStyleLbl="parChTrans1D2" presStyleIdx="1" presStyleCnt="4"/>
      <dgm:spPr/>
      <dgm:t>
        <a:bodyPr/>
        <a:lstStyle/>
        <a:p>
          <a:endParaRPr lang="en-US"/>
        </a:p>
      </dgm:t>
    </dgm:pt>
    <dgm:pt modelId="{CE1C719A-A3B1-7440-A7A3-F5C5FD3C3FA2}" type="pres">
      <dgm:prSet presAssocID="{AAC06B4D-94B7-5A4E-8AC8-80B28E750CE9}" presName="hierRoot2" presStyleCnt="0"/>
      <dgm:spPr/>
    </dgm:pt>
    <dgm:pt modelId="{EAAF5E7B-602F-AB40-95BE-43EA0A175B42}" type="pres">
      <dgm:prSet presAssocID="{AAC06B4D-94B7-5A4E-8AC8-80B28E750CE9}" presName="composite2" presStyleCnt="0"/>
      <dgm:spPr/>
    </dgm:pt>
    <dgm:pt modelId="{F44B1041-05A0-F047-907F-33F3C80A686C}" type="pres">
      <dgm:prSet presAssocID="{AAC06B4D-94B7-5A4E-8AC8-80B28E750CE9}" presName="background2" presStyleLbl="node2" presStyleIdx="1" presStyleCnt="4"/>
      <dgm:spPr/>
    </dgm:pt>
    <dgm:pt modelId="{A5ABA943-0701-7148-894E-06D9292ABFDD}" type="pres">
      <dgm:prSet presAssocID="{AAC06B4D-94B7-5A4E-8AC8-80B28E750CE9}" presName="text2" presStyleLbl="fgAcc2" presStyleIdx="1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3900552-B843-2E42-9EA1-5A64FE82CDC9}" type="pres">
      <dgm:prSet presAssocID="{AAC06B4D-94B7-5A4E-8AC8-80B28E750CE9}" presName="hierChild3" presStyleCnt="0"/>
      <dgm:spPr/>
    </dgm:pt>
    <dgm:pt modelId="{473C94DE-C107-3248-8635-6A88903FA538}" type="pres">
      <dgm:prSet presAssocID="{2EA097C3-A543-8B4A-9644-E9A6162F4338}" presName="Name10" presStyleLbl="parChTrans1D2" presStyleIdx="2" presStyleCnt="4"/>
      <dgm:spPr/>
      <dgm:t>
        <a:bodyPr/>
        <a:lstStyle/>
        <a:p>
          <a:endParaRPr lang="en-US"/>
        </a:p>
      </dgm:t>
    </dgm:pt>
    <dgm:pt modelId="{F180B974-40F0-8042-866B-F7D7155F0B20}" type="pres">
      <dgm:prSet presAssocID="{0DA6156E-130D-D747-8B91-2395E7816C9C}" presName="hierRoot2" presStyleCnt="0"/>
      <dgm:spPr/>
    </dgm:pt>
    <dgm:pt modelId="{FF6A65D6-6742-F742-9DB3-202D6FE8E685}" type="pres">
      <dgm:prSet presAssocID="{0DA6156E-130D-D747-8B91-2395E7816C9C}" presName="composite2" presStyleCnt="0"/>
      <dgm:spPr/>
    </dgm:pt>
    <dgm:pt modelId="{2AD9F464-2E86-4D46-B501-5088B8B6A6B5}" type="pres">
      <dgm:prSet presAssocID="{0DA6156E-130D-D747-8B91-2395E7816C9C}" presName="background2" presStyleLbl="node2" presStyleIdx="2" presStyleCnt="4"/>
      <dgm:spPr/>
    </dgm:pt>
    <dgm:pt modelId="{AB04C458-B6E5-4548-9AD7-CFA0E4B7B523}" type="pres">
      <dgm:prSet presAssocID="{0DA6156E-130D-D747-8B91-2395E7816C9C}" presName="text2" presStyleLbl="fgAcc2" presStyleIdx="2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0EC8B27-D25E-C14C-8135-F554D6A762B7}" type="pres">
      <dgm:prSet presAssocID="{0DA6156E-130D-D747-8B91-2395E7816C9C}" presName="hierChild3" presStyleCnt="0"/>
      <dgm:spPr/>
    </dgm:pt>
    <dgm:pt modelId="{B356AAA3-EC55-AC46-84FF-F56BCF6A87B3}" type="pres">
      <dgm:prSet presAssocID="{507B002C-BB0E-6343-AB63-6A49F19CCEF6}" presName="Name10" presStyleLbl="parChTrans1D2" presStyleIdx="3" presStyleCnt="4"/>
      <dgm:spPr/>
      <dgm:t>
        <a:bodyPr/>
        <a:lstStyle/>
        <a:p>
          <a:endParaRPr lang="en-US"/>
        </a:p>
      </dgm:t>
    </dgm:pt>
    <dgm:pt modelId="{2DC3DBC7-ADA1-E34A-B2D3-B6E04FB0B18C}" type="pres">
      <dgm:prSet presAssocID="{3F14A4C6-C149-214F-BF65-AEFDB6D1CD94}" presName="hierRoot2" presStyleCnt="0"/>
      <dgm:spPr/>
    </dgm:pt>
    <dgm:pt modelId="{D47D7B36-0700-9E40-AF05-67011C3A8959}" type="pres">
      <dgm:prSet presAssocID="{3F14A4C6-C149-214F-BF65-AEFDB6D1CD94}" presName="composite2" presStyleCnt="0"/>
      <dgm:spPr/>
    </dgm:pt>
    <dgm:pt modelId="{F7647130-729F-0845-B3C4-8BECBF2F4F04}" type="pres">
      <dgm:prSet presAssocID="{3F14A4C6-C149-214F-BF65-AEFDB6D1CD94}" presName="background2" presStyleLbl="node2" presStyleIdx="3" presStyleCnt="4"/>
      <dgm:spPr/>
    </dgm:pt>
    <dgm:pt modelId="{5EB1FA05-0163-1742-8B89-347B1FB5D6BB}" type="pres">
      <dgm:prSet presAssocID="{3F14A4C6-C149-214F-BF65-AEFDB6D1CD94}" presName="text2" presStyleLbl="fgAcc2" presStyleIdx="3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F2CD47B-F211-554A-9A4D-14D31D2D7085}" type="pres">
      <dgm:prSet presAssocID="{3F14A4C6-C149-214F-BF65-AEFDB6D1CD94}" presName="hierChild3" presStyleCnt="0"/>
      <dgm:spPr/>
    </dgm:pt>
  </dgm:ptLst>
  <dgm:cxnLst>
    <dgm:cxn modelId="{69EFE141-37F0-2C47-901A-EF083A88BAB3}" type="presOf" srcId="{507B002C-BB0E-6343-AB63-6A49F19CCEF6}" destId="{B356AAA3-EC55-AC46-84FF-F56BCF6A87B3}" srcOrd="0" destOrd="0" presId="urn:microsoft.com/office/officeart/2005/8/layout/hierarchy1"/>
    <dgm:cxn modelId="{8F600D65-B441-7E47-8F99-884D34DA427B}" type="presOf" srcId="{3F14A4C6-C149-214F-BF65-AEFDB6D1CD94}" destId="{5EB1FA05-0163-1742-8B89-347B1FB5D6BB}" srcOrd="0" destOrd="0" presId="urn:microsoft.com/office/officeart/2005/8/layout/hierarchy1"/>
    <dgm:cxn modelId="{57C46CAC-2C10-304B-A2C4-E4194D4D5437}" srcId="{AED4F8B5-0C24-2F48-BF24-3464DB03E89D}" destId="{0DA6156E-130D-D747-8B91-2395E7816C9C}" srcOrd="2" destOrd="0" parTransId="{2EA097C3-A543-8B4A-9644-E9A6162F4338}" sibTransId="{5E52882B-3590-994D-8E2D-74F85F2FF999}"/>
    <dgm:cxn modelId="{D6F69AC5-051E-4446-9536-924B5291C3AE}" type="presOf" srcId="{0DA6156E-130D-D747-8B91-2395E7816C9C}" destId="{AB04C458-B6E5-4548-9AD7-CFA0E4B7B523}" srcOrd="0" destOrd="0" presId="urn:microsoft.com/office/officeart/2005/8/layout/hierarchy1"/>
    <dgm:cxn modelId="{FDF438F9-41FC-AB4E-885E-6573E48275F5}" srcId="{B0358F11-7EA6-4D44-A891-10BFAECB9563}" destId="{AED4F8B5-0C24-2F48-BF24-3464DB03E89D}" srcOrd="0" destOrd="0" parTransId="{0A98D979-1786-6444-997C-FC1407CE0F63}" sibTransId="{25708027-E081-5241-BE64-0F2B7EB3E437}"/>
    <dgm:cxn modelId="{545CFE4F-824D-3649-A492-B7E46D6D34D1}" type="presOf" srcId="{AAC06B4D-94B7-5A4E-8AC8-80B28E750CE9}" destId="{A5ABA943-0701-7148-894E-06D9292ABFDD}" srcOrd="0" destOrd="0" presId="urn:microsoft.com/office/officeart/2005/8/layout/hierarchy1"/>
    <dgm:cxn modelId="{1D5BB2E4-86E1-3141-8470-E6566D81B82F}" type="presOf" srcId="{2EA097C3-A543-8B4A-9644-E9A6162F4338}" destId="{473C94DE-C107-3248-8635-6A88903FA538}" srcOrd="0" destOrd="0" presId="urn:microsoft.com/office/officeart/2005/8/layout/hierarchy1"/>
    <dgm:cxn modelId="{399E6056-D4A6-B14E-BB58-891F4B99940D}" srcId="{AED4F8B5-0C24-2F48-BF24-3464DB03E89D}" destId="{37418B6F-C2FA-3340-9923-C6C7FBDC7541}" srcOrd="0" destOrd="0" parTransId="{53A1FD2A-ECFC-C245-828A-E4B98E1F42AE}" sibTransId="{4DAF4B32-1FCA-6F47-BAE0-51779354591D}"/>
    <dgm:cxn modelId="{0265D7B7-A6E7-A04E-AFBF-AA38654F3A75}" type="presOf" srcId="{B0358F11-7EA6-4D44-A891-10BFAECB9563}" destId="{C3271D8A-A9B6-CA4E-B6DF-1F69E3B3057F}" srcOrd="0" destOrd="0" presId="urn:microsoft.com/office/officeart/2005/8/layout/hierarchy1"/>
    <dgm:cxn modelId="{AFD5BDED-3FE5-9947-A21E-02517098D62B}" type="presOf" srcId="{37418B6F-C2FA-3340-9923-C6C7FBDC7541}" destId="{7011FD04-0D25-C147-9FA5-CD49C741CA99}" srcOrd="0" destOrd="0" presId="urn:microsoft.com/office/officeart/2005/8/layout/hierarchy1"/>
    <dgm:cxn modelId="{CF4FEB91-BF6C-9E48-81C3-C2370EB4B100}" srcId="{AED4F8B5-0C24-2F48-BF24-3464DB03E89D}" destId="{3F14A4C6-C149-214F-BF65-AEFDB6D1CD94}" srcOrd="3" destOrd="0" parTransId="{507B002C-BB0E-6343-AB63-6A49F19CCEF6}" sibTransId="{EC71DCEF-B3D9-824D-906C-92AE43EA8114}"/>
    <dgm:cxn modelId="{7504EF17-771B-CF40-A5B0-FA4DAE6003C2}" srcId="{AED4F8B5-0C24-2F48-BF24-3464DB03E89D}" destId="{AAC06B4D-94B7-5A4E-8AC8-80B28E750CE9}" srcOrd="1" destOrd="0" parTransId="{A025413C-F9BF-4848-A29D-A37A5E9DD32B}" sibTransId="{9E5CE171-C509-354C-BFEB-21F2C65C91FB}"/>
    <dgm:cxn modelId="{FB66398A-A89F-E84F-A861-C3A1E8EDC56F}" type="presOf" srcId="{AED4F8B5-0C24-2F48-BF24-3464DB03E89D}" destId="{29441CB7-F537-1947-87B2-362FFA00158E}" srcOrd="0" destOrd="0" presId="urn:microsoft.com/office/officeart/2005/8/layout/hierarchy1"/>
    <dgm:cxn modelId="{C3BBD64C-287B-4B4A-9F40-BF640C5163A8}" type="presOf" srcId="{53A1FD2A-ECFC-C245-828A-E4B98E1F42AE}" destId="{C21B7274-200E-BE44-934E-51E68789DE36}" srcOrd="0" destOrd="0" presId="urn:microsoft.com/office/officeart/2005/8/layout/hierarchy1"/>
    <dgm:cxn modelId="{71AD5C71-29E9-3643-9E98-58DC84D4FBB9}" type="presOf" srcId="{A025413C-F9BF-4848-A29D-A37A5E9DD32B}" destId="{D3DA2932-14A6-BE40-BA6A-100E2B0108A9}" srcOrd="0" destOrd="0" presId="urn:microsoft.com/office/officeart/2005/8/layout/hierarchy1"/>
    <dgm:cxn modelId="{FAB3ECF2-57E8-3E4B-B1BC-899FBC34906A}" type="presParOf" srcId="{C3271D8A-A9B6-CA4E-B6DF-1F69E3B3057F}" destId="{3F6A0827-2255-404F-BF7D-0DBC6080027F}" srcOrd="0" destOrd="0" presId="urn:microsoft.com/office/officeart/2005/8/layout/hierarchy1"/>
    <dgm:cxn modelId="{541415AE-A08E-E34F-A283-A08F835A51A1}" type="presParOf" srcId="{3F6A0827-2255-404F-BF7D-0DBC6080027F}" destId="{4BBF33B2-C3D6-1247-918B-9E87EB343E96}" srcOrd="0" destOrd="0" presId="urn:microsoft.com/office/officeart/2005/8/layout/hierarchy1"/>
    <dgm:cxn modelId="{33DAFFB0-76AB-5F4D-8BA0-34E800345BBB}" type="presParOf" srcId="{4BBF33B2-C3D6-1247-918B-9E87EB343E96}" destId="{11660B83-DF82-5A46-BC50-E857235CAF74}" srcOrd="0" destOrd="0" presId="urn:microsoft.com/office/officeart/2005/8/layout/hierarchy1"/>
    <dgm:cxn modelId="{84C9876A-78B5-E746-A43F-E79CDDAD8DE6}" type="presParOf" srcId="{4BBF33B2-C3D6-1247-918B-9E87EB343E96}" destId="{29441CB7-F537-1947-87B2-362FFA00158E}" srcOrd="1" destOrd="0" presId="urn:microsoft.com/office/officeart/2005/8/layout/hierarchy1"/>
    <dgm:cxn modelId="{6A9EDAE1-C882-184D-BA32-EB8550C26919}" type="presParOf" srcId="{3F6A0827-2255-404F-BF7D-0DBC6080027F}" destId="{0248FC3D-1ED4-CB44-A933-D390E20F3E32}" srcOrd="1" destOrd="0" presId="urn:microsoft.com/office/officeart/2005/8/layout/hierarchy1"/>
    <dgm:cxn modelId="{6BC7EA85-EFB6-4642-B206-C68176D2F0E8}" type="presParOf" srcId="{0248FC3D-1ED4-CB44-A933-D390E20F3E32}" destId="{C21B7274-200E-BE44-934E-51E68789DE36}" srcOrd="0" destOrd="0" presId="urn:microsoft.com/office/officeart/2005/8/layout/hierarchy1"/>
    <dgm:cxn modelId="{776BE74D-6F39-AC4A-A4DC-4FFBF26E3A56}" type="presParOf" srcId="{0248FC3D-1ED4-CB44-A933-D390E20F3E32}" destId="{08AA46EA-16FC-5F4F-AB13-34CD91B1EA27}" srcOrd="1" destOrd="0" presId="urn:microsoft.com/office/officeart/2005/8/layout/hierarchy1"/>
    <dgm:cxn modelId="{B749954D-DC33-9042-9065-928391856DF8}" type="presParOf" srcId="{08AA46EA-16FC-5F4F-AB13-34CD91B1EA27}" destId="{DEC27763-C6C1-354D-9479-102E17EEDB91}" srcOrd="0" destOrd="0" presId="urn:microsoft.com/office/officeart/2005/8/layout/hierarchy1"/>
    <dgm:cxn modelId="{B602AC55-7528-E84D-B012-8EE35E3EB955}" type="presParOf" srcId="{DEC27763-C6C1-354D-9479-102E17EEDB91}" destId="{9BD78EE9-C1FB-0043-A5BA-3BD98D5B0DFC}" srcOrd="0" destOrd="0" presId="urn:microsoft.com/office/officeart/2005/8/layout/hierarchy1"/>
    <dgm:cxn modelId="{F610CC83-19CD-B145-84B5-1F4984FDCDF1}" type="presParOf" srcId="{DEC27763-C6C1-354D-9479-102E17EEDB91}" destId="{7011FD04-0D25-C147-9FA5-CD49C741CA99}" srcOrd="1" destOrd="0" presId="urn:microsoft.com/office/officeart/2005/8/layout/hierarchy1"/>
    <dgm:cxn modelId="{A16DBB48-1957-EE44-9244-67C41E9CE0B0}" type="presParOf" srcId="{08AA46EA-16FC-5F4F-AB13-34CD91B1EA27}" destId="{548FC16B-CD21-9C4D-B71F-65EBA078F963}" srcOrd="1" destOrd="0" presId="urn:microsoft.com/office/officeart/2005/8/layout/hierarchy1"/>
    <dgm:cxn modelId="{713215F5-285E-8A4A-AB68-08B7F91FFBAE}" type="presParOf" srcId="{0248FC3D-1ED4-CB44-A933-D390E20F3E32}" destId="{D3DA2932-14A6-BE40-BA6A-100E2B0108A9}" srcOrd="2" destOrd="0" presId="urn:microsoft.com/office/officeart/2005/8/layout/hierarchy1"/>
    <dgm:cxn modelId="{EFB4275E-F0A5-5140-8F03-7072673EBE26}" type="presParOf" srcId="{0248FC3D-1ED4-CB44-A933-D390E20F3E32}" destId="{CE1C719A-A3B1-7440-A7A3-F5C5FD3C3FA2}" srcOrd="3" destOrd="0" presId="urn:microsoft.com/office/officeart/2005/8/layout/hierarchy1"/>
    <dgm:cxn modelId="{B3FFEAAB-794A-664D-9E7E-C75BEAF92934}" type="presParOf" srcId="{CE1C719A-A3B1-7440-A7A3-F5C5FD3C3FA2}" destId="{EAAF5E7B-602F-AB40-95BE-43EA0A175B42}" srcOrd="0" destOrd="0" presId="urn:microsoft.com/office/officeart/2005/8/layout/hierarchy1"/>
    <dgm:cxn modelId="{7670BCE6-F534-7649-9E09-BA16356365BB}" type="presParOf" srcId="{EAAF5E7B-602F-AB40-95BE-43EA0A175B42}" destId="{F44B1041-05A0-F047-907F-33F3C80A686C}" srcOrd="0" destOrd="0" presId="urn:microsoft.com/office/officeart/2005/8/layout/hierarchy1"/>
    <dgm:cxn modelId="{2770E004-4D2D-2943-8F5C-0259F6B0624D}" type="presParOf" srcId="{EAAF5E7B-602F-AB40-95BE-43EA0A175B42}" destId="{A5ABA943-0701-7148-894E-06D9292ABFDD}" srcOrd="1" destOrd="0" presId="urn:microsoft.com/office/officeart/2005/8/layout/hierarchy1"/>
    <dgm:cxn modelId="{688D685D-299F-0B49-AAEE-14A7FE10777B}" type="presParOf" srcId="{CE1C719A-A3B1-7440-A7A3-F5C5FD3C3FA2}" destId="{93900552-B843-2E42-9EA1-5A64FE82CDC9}" srcOrd="1" destOrd="0" presId="urn:microsoft.com/office/officeart/2005/8/layout/hierarchy1"/>
    <dgm:cxn modelId="{6939F6F5-819C-B049-BC47-925B20BBC378}" type="presParOf" srcId="{0248FC3D-1ED4-CB44-A933-D390E20F3E32}" destId="{473C94DE-C107-3248-8635-6A88903FA538}" srcOrd="4" destOrd="0" presId="urn:microsoft.com/office/officeart/2005/8/layout/hierarchy1"/>
    <dgm:cxn modelId="{C8F20ED6-65D0-7142-AAF4-556E45BB4015}" type="presParOf" srcId="{0248FC3D-1ED4-CB44-A933-D390E20F3E32}" destId="{F180B974-40F0-8042-866B-F7D7155F0B20}" srcOrd="5" destOrd="0" presId="urn:microsoft.com/office/officeart/2005/8/layout/hierarchy1"/>
    <dgm:cxn modelId="{F40BABCC-4F93-B64A-84C5-320EB1603376}" type="presParOf" srcId="{F180B974-40F0-8042-866B-F7D7155F0B20}" destId="{FF6A65D6-6742-F742-9DB3-202D6FE8E685}" srcOrd="0" destOrd="0" presId="urn:microsoft.com/office/officeart/2005/8/layout/hierarchy1"/>
    <dgm:cxn modelId="{15B2CCE1-6D20-154A-AC89-B8EDCF24BD22}" type="presParOf" srcId="{FF6A65D6-6742-F742-9DB3-202D6FE8E685}" destId="{2AD9F464-2E86-4D46-B501-5088B8B6A6B5}" srcOrd="0" destOrd="0" presId="urn:microsoft.com/office/officeart/2005/8/layout/hierarchy1"/>
    <dgm:cxn modelId="{2468C77B-1603-CB43-B774-63F0C8B0D8C0}" type="presParOf" srcId="{FF6A65D6-6742-F742-9DB3-202D6FE8E685}" destId="{AB04C458-B6E5-4548-9AD7-CFA0E4B7B523}" srcOrd="1" destOrd="0" presId="urn:microsoft.com/office/officeart/2005/8/layout/hierarchy1"/>
    <dgm:cxn modelId="{57B97FCF-2316-F14F-8F5A-A87D87D9D720}" type="presParOf" srcId="{F180B974-40F0-8042-866B-F7D7155F0B20}" destId="{C0EC8B27-D25E-C14C-8135-F554D6A762B7}" srcOrd="1" destOrd="0" presId="urn:microsoft.com/office/officeart/2005/8/layout/hierarchy1"/>
    <dgm:cxn modelId="{8098BC27-C9D8-6341-8023-5C54C09CAC8C}" type="presParOf" srcId="{0248FC3D-1ED4-CB44-A933-D390E20F3E32}" destId="{B356AAA3-EC55-AC46-84FF-F56BCF6A87B3}" srcOrd="6" destOrd="0" presId="urn:microsoft.com/office/officeart/2005/8/layout/hierarchy1"/>
    <dgm:cxn modelId="{4B793D7A-6204-ED4A-9B38-77812E883374}" type="presParOf" srcId="{0248FC3D-1ED4-CB44-A933-D390E20F3E32}" destId="{2DC3DBC7-ADA1-E34A-B2D3-B6E04FB0B18C}" srcOrd="7" destOrd="0" presId="urn:microsoft.com/office/officeart/2005/8/layout/hierarchy1"/>
    <dgm:cxn modelId="{FDA69602-D303-9B4B-A06A-C201F2427E07}" type="presParOf" srcId="{2DC3DBC7-ADA1-E34A-B2D3-B6E04FB0B18C}" destId="{D47D7B36-0700-9E40-AF05-67011C3A8959}" srcOrd="0" destOrd="0" presId="urn:microsoft.com/office/officeart/2005/8/layout/hierarchy1"/>
    <dgm:cxn modelId="{2BAACAFC-3D8F-9E48-9788-7FFD2C723877}" type="presParOf" srcId="{D47D7B36-0700-9E40-AF05-67011C3A8959}" destId="{F7647130-729F-0845-B3C4-8BECBF2F4F04}" srcOrd="0" destOrd="0" presId="urn:microsoft.com/office/officeart/2005/8/layout/hierarchy1"/>
    <dgm:cxn modelId="{9725B995-964E-1248-BF3A-5720C73766E9}" type="presParOf" srcId="{D47D7B36-0700-9E40-AF05-67011C3A8959}" destId="{5EB1FA05-0163-1742-8B89-347B1FB5D6BB}" srcOrd="1" destOrd="0" presId="urn:microsoft.com/office/officeart/2005/8/layout/hierarchy1"/>
    <dgm:cxn modelId="{2ED083B9-B379-8647-BE47-CC7F0BE86B3D}" type="presParOf" srcId="{2DC3DBC7-ADA1-E34A-B2D3-B6E04FB0B18C}" destId="{4F2CD47B-F211-554A-9A4D-14D31D2D7085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B0358F11-7EA6-4D44-A891-10BFAECB9563}" type="doc">
      <dgm:prSet loTypeId="urn:microsoft.com/office/officeart/2005/8/layout/hierarchy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ED4F8B5-0C24-2F48-BF24-3464DB03E89D}">
      <dgm:prSet phldrT="[Text]"/>
      <dgm:spPr/>
      <dgm:t>
        <a:bodyPr/>
        <a:lstStyle/>
        <a:p>
          <a:r>
            <a:rPr lang="en-US" dirty="0" smtClean="0"/>
            <a:t>App</a:t>
          </a:r>
          <a:endParaRPr lang="en-US" dirty="0"/>
        </a:p>
      </dgm:t>
    </dgm:pt>
    <dgm:pt modelId="{0A98D979-1786-6444-997C-FC1407CE0F63}" type="parTrans" cxnId="{FDF438F9-41FC-AB4E-885E-6573E48275F5}">
      <dgm:prSet/>
      <dgm:spPr/>
      <dgm:t>
        <a:bodyPr/>
        <a:lstStyle/>
        <a:p>
          <a:endParaRPr lang="en-US"/>
        </a:p>
      </dgm:t>
    </dgm:pt>
    <dgm:pt modelId="{25708027-E081-5241-BE64-0F2B7EB3E437}" type="sibTrans" cxnId="{FDF438F9-41FC-AB4E-885E-6573E48275F5}">
      <dgm:prSet/>
      <dgm:spPr/>
      <dgm:t>
        <a:bodyPr/>
        <a:lstStyle/>
        <a:p>
          <a:endParaRPr lang="en-US"/>
        </a:p>
      </dgm:t>
    </dgm:pt>
    <dgm:pt modelId="{37418B6F-C2FA-3340-9923-C6C7FBDC7541}">
      <dgm:prSet phldrT="[Text]"/>
      <dgm:spPr/>
      <dgm:t>
        <a:bodyPr/>
        <a:lstStyle/>
        <a:p>
          <a:r>
            <a:rPr lang="en-US" dirty="0" smtClean="0"/>
            <a:t>UI</a:t>
          </a:r>
          <a:endParaRPr lang="en-US" dirty="0"/>
        </a:p>
      </dgm:t>
    </dgm:pt>
    <dgm:pt modelId="{53A1FD2A-ECFC-C245-828A-E4B98E1F42AE}" type="parTrans" cxnId="{399E6056-D4A6-B14E-BB58-891F4B99940D}">
      <dgm:prSet/>
      <dgm:spPr/>
      <dgm:t>
        <a:bodyPr/>
        <a:lstStyle/>
        <a:p>
          <a:endParaRPr lang="en-US"/>
        </a:p>
      </dgm:t>
    </dgm:pt>
    <dgm:pt modelId="{4DAF4B32-1FCA-6F47-BAE0-51779354591D}" type="sibTrans" cxnId="{399E6056-D4A6-B14E-BB58-891F4B99940D}">
      <dgm:prSet/>
      <dgm:spPr/>
      <dgm:t>
        <a:bodyPr/>
        <a:lstStyle/>
        <a:p>
          <a:endParaRPr lang="en-US"/>
        </a:p>
      </dgm:t>
    </dgm:pt>
    <dgm:pt modelId="{AAC06B4D-94B7-5A4E-8AC8-80B28E750CE9}">
      <dgm:prSet phldrT="[Text]"/>
      <dgm:spPr/>
      <dgm:t>
        <a:bodyPr/>
        <a:lstStyle/>
        <a:p>
          <a:r>
            <a:rPr lang="en-US" dirty="0" smtClean="0"/>
            <a:t>Storage</a:t>
          </a:r>
          <a:endParaRPr lang="en-US" dirty="0"/>
        </a:p>
      </dgm:t>
    </dgm:pt>
    <dgm:pt modelId="{A025413C-F9BF-4848-A29D-A37A5E9DD32B}" type="parTrans" cxnId="{7504EF17-771B-CF40-A5B0-FA4DAE6003C2}">
      <dgm:prSet/>
      <dgm:spPr/>
      <dgm:t>
        <a:bodyPr/>
        <a:lstStyle/>
        <a:p>
          <a:endParaRPr lang="en-US"/>
        </a:p>
      </dgm:t>
    </dgm:pt>
    <dgm:pt modelId="{9E5CE171-C509-354C-BFEB-21F2C65C91FB}" type="sibTrans" cxnId="{7504EF17-771B-CF40-A5B0-FA4DAE6003C2}">
      <dgm:prSet/>
      <dgm:spPr/>
      <dgm:t>
        <a:bodyPr/>
        <a:lstStyle/>
        <a:p>
          <a:endParaRPr lang="en-US"/>
        </a:p>
      </dgm:t>
    </dgm:pt>
    <dgm:pt modelId="{0DA6156E-130D-D747-8B91-2395E7816C9C}">
      <dgm:prSet phldrT="[Text]"/>
      <dgm:spPr/>
      <dgm:t>
        <a:bodyPr/>
        <a:lstStyle/>
        <a:p>
          <a:r>
            <a:rPr lang="en-US" dirty="0" smtClean="0"/>
            <a:t>Compute</a:t>
          </a:r>
          <a:endParaRPr lang="en-US" dirty="0"/>
        </a:p>
      </dgm:t>
    </dgm:pt>
    <dgm:pt modelId="{2EA097C3-A543-8B4A-9644-E9A6162F4338}" type="parTrans" cxnId="{57C46CAC-2C10-304B-A2C4-E4194D4D5437}">
      <dgm:prSet/>
      <dgm:spPr/>
      <dgm:t>
        <a:bodyPr/>
        <a:lstStyle/>
        <a:p>
          <a:endParaRPr lang="en-US"/>
        </a:p>
      </dgm:t>
    </dgm:pt>
    <dgm:pt modelId="{5E52882B-3590-994D-8E2D-74F85F2FF999}" type="sibTrans" cxnId="{57C46CAC-2C10-304B-A2C4-E4194D4D5437}">
      <dgm:prSet/>
      <dgm:spPr/>
      <dgm:t>
        <a:bodyPr/>
        <a:lstStyle/>
        <a:p>
          <a:endParaRPr lang="en-US"/>
        </a:p>
      </dgm:t>
    </dgm:pt>
    <dgm:pt modelId="{3F14A4C6-C149-214F-BF65-AEFDB6D1CD94}">
      <dgm:prSet phldrT="[Text]"/>
      <dgm:spPr/>
      <dgm:t>
        <a:bodyPr/>
        <a:lstStyle/>
        <a:p>
          <a:r>
            <a:rPr lang="en-US" dirty="0" smtClean="0"/>
            <a:t>Common</a:t>
          </a:r>
          <a:endParaRPr lang="en-US" dirty="0"/>
        </a:p>
      </dgm:t>
    </dgm:pt>
    <dgm:pt modelId="{507B002C-BB0E-6343-AB63-6A49F19CCEF6}" type="parTrans" cxnId="{CF4FEB91-BF6C-9E48-81C3-C2370EB4B100}">
      <dgm:prSet/>
      <dgm:spPr/>
      <dgm:t>
        <a:bodyPr/>
        <a:lstStyle/>
        <a:p>
          <a:endParaRPr lang="en-US"/>
        </a:p>
      </dgm:t>
    </dgm:pt>
    <dgm:pt modelId="{EC71DCEF-B3D9-824D-906C-92AE43EA8114}" type="sibTrans" cxnId="{CF4FEB91-BF6C-9E48-81C3-C2370EB4B100}">
      <dgm:prSet/>
      <dgm:spPr/>
      <dgm:t>
        <a:bodyPr/>
        <a:lstStyle/>
        <a:p>
          <a:endParaRPr lang="en-US"/>
        </a:p>
      </dgm:t>
    </dgm:pt>
    <dgm:pt modelId="{9EE2346F-6A51-5944-9A52-076264C25D50}">
      <dgm:prSet phldrT="[Text]"/>
      <dgm:spPr/>
      <dgm:t>
        <a:bodyPr/>
        <a:lstStyle/>
        <a:p>
          <a:r>
            <a:rPr lang="en-US" dirty="0" smtClean="0"/>
            <a:t>GUI</a:t>
          </a:r>
          <a:endParaRPr lang="en-US" dirty="0"/>
        </a:p>
      </dgm:t>
    </dgm:pt>
    <dgm:pt modelId="{367FA2DE-00E2-984A-A9CA-6E45042C84E5}" type="parTrans" cxnId="{49FF052B-8AB5-674B-ACEF-1F5A3D9049EB}">
      <dgm:prSet/>
      <dgm:spPr/>
      <dgm:t>
        <a:bodyPr/>
        <a:lstStyle/>
        <a:p>
          <a:endParaRPr lang="en-US"/>
        </a:p>
      </dgm:t>
    </dgm:pt>
    <dgm:pt modelId="{B2B18006-042E-4147-A420-5EFF159E0A0F}" type="sibTrans" cxnId="{49FF052B-8AB5-674B-ACEF-1F5A3D9049EB}">
      <dgm:prSet/>
      <dgm:spPr/>
      <dgm:t>
        <a:bodyPr/>
        <a:lstStyle/>
        <a:p>
          <a:endParaRPr lang="en-US"/>
        </a:p>
      </dgm:t>
    </dgm:pt>
    <dgm:pt modelId="{5FA88A73-B40C-2044-A671-A999F0E74566}">
      <dgm:prSet phldrT="[Text]"/>
      <dgm:spPr/>
      <dgm:t>
        <a:bodyPr/>
        <a:lstStyle/>
        <a:p>
          <a:r>
            <a:rPr lang="en-US" dirty="0" smtClean="0"/>
            <a:t>Text</a:t>
          </a:r>
          <a:endParaRPr lang="en-US" dirty="0"/>
        </a:p>
      </dgm:t>
    </dgm:pt>
    <dgm:pt modelId="{D12DC33D-C62E-3C4C-863F-00D8DC472D70}" type="parTrans" cxnId="{EEA24803-2F02-5F49-BD15-5F3329975146}">
      <dgm:prSet/>
      <dgm:spPr/>
      <dgm:t>
        <a:bodyPr/>
        <a:lstStyle/>
        <a:p>
          <a:endParaRPr lang="en-US"/>
        </a:p>
      </dgm:t>
    </dgm:pt>
    <dgm:pt modelId="{953C55A9-133F-B54C-8006-91D59D46EC64}" type="sibTrans" cxnId="{EEA24803-2F02-5F49-BD15-5F3329975146}">
      <dgm:prSet/>
      <dgm:spPr/>
      <dgm:t>
        <a:bodyPr/>
        <a:lstStyle/>
        <a:p>
          <a:endParaRPr lang="en-US"/>
        </a:p>
      </dgm:t>
    </dgm:pt>
    <dgm:pt modelId="{C41F7DC8-8F91-B049-8687-CEBD93AF02A1}">
      <dgm:prSet phldrT="[Text]"/>
      <dgm:spPr/>
      <dgm:t>
        <a:bodyPr/>
        <a:lstStyle/>
        <a:p>
          <a:r>
            <a:rPr lang="en-US" dirty="0" smtClean="0"/>
            <a:t>File</a:t>
          </a:r>
          <a:endParaRPr lang="en-US" dirty="0"/>
        </a:p>
      </dgm:t>
    </dgm:pt>
    <dgm:pt modelId="{997C7102-2934-1448-A43A-0A0EC1BA066F}" type="parTrans" cxnId="{6C028B7B-E0F7-4843-B162-8F83964117C3}">
      <dgm:prSet/>
      <dgm:spPr/>
      <dgm:t>
        <a:bodyPr/>
        <a:lstStyle/>
        <a:p>
          <a:endParaRPr lang="en-US"/>
        </a:p>
      </dgm:t>
    </dgm:pt>
    <dgm:pt modelId="{045EAFFF-6183-BB42-B475-9CD7FE3F4677}" type="sibTrans" cxnId="{6C028B7B-E0F7-4843-B162-8F83964117C3}">
      <dgm:prSet/>
      <dgm:spPr/>
      <dgm:t>
        <a:bodyPr/>
        <a:lstStyle/>
        <a:p>
          <a:endParaRPr lang="en-US"/>
        </a:p>
      </dgm:t>
    </dgm:pt>
    <dgm:pt modelId="{CCE0E727-2693-2D4E-BBA5-A6011FA304A3}">
      <dgm:prSet phldrT="[Text]"/>
      <dgm:spPr/>
      <dgm:t>
        <a:bodyPr/>
        <a:lstStyle/>
        <a:p>
          <a:r>
            <a:rPr lang="en-US" dirty="0" smtClean="0"/>
            <a:t>Net</a:t>
          </a:r>
          <a:endParaRPr lang="en-US" dirty="0"/>
        </a:p>
      </dgm:t>
    </dgm:pt>
    <dgm:pt modelId="{B0B8D180-BFFC-E943-9AEC-6F6130F96E16}" type="parTrans" cxnId="{A849F5C8-E4D0-9249-B552-6DCA33D0FBB2}">
      <dgm:prSet/>
      <dgm:spPr/>
      <dgm:t>
        <a:bodyPr/>
        <a:lstStyle/>
        <a:p>
          <a:endParaRPr lang="en-US"/>
        </a:p>
      </dgm:t>
    </dgm:pt>
    <dgm:pt modelId="{99C0DB62-1AE3-004B-95E1-4E67D1E8D69B}" type="sibTrans" cxnId="{A849F5C8-E4D0-9249-B552-6DCA33D0FBB2}">
      <dgm:prSet/>
      <dgm:spPr/>
      <dgm:t>
        <a:bodyPr/>
        <a:lstStyle/>
        <a:p>
          <a:endParaRPr lang="en-US"/>
        </a:p>
      </dgm:t>
    </dgm:pt>
    <dgm:pt modelId="{C3271D8A-A9B6-CA4E-B6DF-1F69E3B3057F}" type="pres">
      <dgm:prSet presAssocID="{B0358F11-7EA6-4D44-A891-10BFAECB9563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3F6A0827-2255-404F-BF7D-0DBC6080027F}" type="pres">
      <dgm:prSet presAssocID="{AED4F8B5-0C24-2F48-BF24-3464DB03E89D}" presName="hierRoot1" presStyleCnt="0"/>
      <dgm:spPr/>
    </dgm:pt>
    <dgm:pt modelId="{4BBF33B2-C3D6-1247-918B-9E87EB343E96}" type="pres">
      <dgm:prSet presAssocID="{AED4F8B5-0C24-2F48-BF24-3464DB03E89D}" presName="composite" presStyleCnt="0"/>
      <dgm:spPr/>
    </dgm:pt>
    <dgm:pt modelId="{11660B83-DF82-5A46-BC50-E857235CAF74}" type="pres">
      <dgm:prSet presAssocID="{AED4F8B5-0C24-2F48-BF24-3464DB03E89D}" presName="background" presStyleLbl="node0" presStyleIdx="0" presStyleCnt="1"/>
      <dgm:spPr/>
    </dgm:pt>
    <dgm:pt modelId="{29441CB7-F537-1947-87B2-362FFA00158E}" type="pres">
      <dgm:prSet presAssocID="{AED4F8B5-0C24-2F48-BF24-3464DB03E89D}" presName="text" presStyleLbl="fgAcc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248FC3D-1ED4-CB44-A933-D390E20F3E32}" type="pres">
      <dgm:prSet presAssocID="{AED4F8B5-0C24-2F48-BF24-3464DB03E89D}" presName="hierChild2" presStyleCnt="0"/>
      <dgm:spPr/>
    </dgm:pt>
    <dgm:pt modelId="{C21B7274-200E-BE44-934E-51E68789DE36}" type="pres">
      <dgm:prSet presAssocID="{53A1FD2A-ECFC-C245-828A-E4B98E1F42AE}" presName="Name10" presStyleLbl="parChTrans1D2" presStyleIdx="0" presStyleCnt="4"/>
      <dgm:spPr/>
      <dgm:t>
        <a:bodyPr/>
        <a:lstStyle/>
        <a:p>
          <a:endParaRPr lang="en-US"/>
        </a:p>
      </dgm:t>
    </dgm:pt>
    <dgm:pt modelId="{08AA46EA-16FC-5F4F-AB13-34CD91B1EA27}" type="pres">
      <dgm:prSet presAssocID="{37418B6F-C2FA-3340-9923-C6C7FBDC7541}" presName="hierRoot2" presStyleCnt="0"/>
      <dgm:spPr/>
    </dgm:pt>
    <dgm:pt modelId="{DEC27763-C6C1-354D-9479-102E17EEDB91}" type="pres">
      <dgm:prSet presAssocID="{37418B6F-C2FA-3340-9923-C6C7FBDC7541}" presName="composite2" presStyleCnt="0"/>
      <dgm:spPr/>
    </dgm:pt>
    <dgm:pt modelId="{9BD78EE9-C1FB-0043-A5BA-3BD98D5B0DFC}" type="pres">
      <dgm:prSet presAssocID="{37418B6F-C2FA-3340-9923-C6C7FBDC7541}" presName="background2" presStyleLbl="node2" presStyleIdx="0" presStyleCnt="4"/>
      <dgm:spPr/>
    </dgm:pt>
    <dgm:pt modelId="{7011FD04-0D25-C147-9FA5-CD49C741CA99}" type="pres">
      <dgm:prSet presAssocID="{37418B6F-C2FA-3340-9923-C6C7FBDC7541}" presName="text2" presStyleLbl="fgAcc2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48FC16B-CD21-9C4D-B71F-65EBA078F963}" type="pres">
      <dgm:prSet presAssocID="{37418B6F-C2FA-3340-9923-C6C7FBDC7541}" presName="hierChild3" presStyleCnt="0"/>
      <dgm:spPr/>
    </dgm:pt>
    <dgm:pt modelId="{30D8696B-39E5-C245-BEE8-804EB0D6EE95}" type="pres">
      <dgm:prSet presAssocID="{367FA2DE-00E2-984A-A9CA-6E45042C84E5}" presName="Name17" presStyleLbl="parChTrans1D3" presStyleIdx="0" presStyleCnt="4"/>
      <dgm:spPr/>
      <dgm:t>
        <a:bodyPr/>
        <a:lstStyle/>
        <a:p>
          <a:endParaRPr lang="en-US"/>
        </a:p>
      </dgm:t>
    </dgm:pt>
    <dgm:pt modelId="{CEE4660B-6A3A-2143-A8C4-249F8C459255}" type="pres">
      <dgm:prSet presAssocID="{9EE2346F-6A51-5944-9A52-076264C25D50}" presName="hierRoot3" presStyleCnt="0"/>
      <dgm:spPr/>
    </dgm:pt>
    <dgm:pt modelId="{62373B57-3440-C44E-A49D-10011C9431AC}" type="pres">
      <dgm:prSet presAssocID="{9EE2346F-6A51-5944-9A52-076264C25D50}" presName="composite3" presStyleCnt="0"/>
      <dgm:spPr/>
    </dgm:pt>
    <dgm:pt modelId="{790C149E-6A7C-8D4D-A2B9-59C002E82A4E}" type="pres">
      <dgm:prSet presAssocID="{9EE2346F-6A51-5944-9A52-076264C25D50}" presName="background3" presStyleLbl="node3" presStyleIdx="0" presStyleCnt="4"/>
      <dgm:spPr/>
    </dgm:pt>
    <dgm:pt modelId="{44D805DE-38C0-6940-B8BA-5D1B3BB5C992}" type="pres">
      <dgm:prSet presAssocID="{9EE2346F-6A51-5944-9A52-076264C25D50}" presName="text3" presStyleLbl="fgAcc3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7B2B89B-56AC-2147-BCEE-36DAEE8930FA}" type="pres">
      <dgm:prSet presAssocID="{9EE2346F-6A51-5944-9A52-076264C25D50}" presName="hierChild4" presStyleCnt="0"/>
      <dgm:spPr/>
    </dgm:pt>
    <dgm:pt modelId="{46275560-3F4C-5D43-A51E-D5676C980ADA}" type="pres">
      <dgm:prSet presAssocID="{D12DC33D-C62E-3C4C-863F-00D8DC472D70}" presName="Name17" presStyleLbl="parChTrans1D3" presStyleIdx="1" presStyleCnt="4"/>
      <dgm:spPr/>
      <dgm:t>
        <a:bodyPr/>
        <a:lstStyle/>
        <a:p>
          <a:endParaRPr lang="en-US"/>
        </a:p>
      </dgm:t>
    </dgm:pt>
    <dgm:pt modelId="{F199D8F7-67A2-5A43-8AF1-01561EC55C08}" type="pres">
      <dgm:prSet presAssocID="{5FA88A73-B40C-2044-A671-A999F0E74566}" presName="hierRoot3" presStyleCnt="0"/>
      <dgm:spPr/>
    </dgm:pt>
    <dgm:pt modelId="{97DF5AD0-E210-704E-9965-5B474B26CBE9}" type="pres">
      <dgm:prSet presAssocID="{5FA88A73-B40C-2044-A671-A999F0E74566}" presName="composite3" presStyleCnt="0"/>
      <dgm:spPr/>
    </dgm:pt>
    <dgm:pt modelId="{03AB9858-8E5B-954B-9E55-04C3C6A10343}" type="pres">
      <dgm:prSet presAssocID="{5FA88A73-B40C-2044-A671-A999F0E74566}" presName="background3" presStyleLbl="node3" presStyleIdx="1" presStyleCnt="4"/>
      <dgm:spPr/>
    </dgm:pt>
    <dgm:pt modelId="{4FE8292F-2408-0246-8DD0-4924AB2C9CE5}" type="pres">
      <dgm:prSet presAssocID="{5FA88A73-B40C-2044-A671-A999F0E74566}" presName="text3" presStyleLbl="fgAcc3" presStyleIdx="1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6EB6284-DB6D-7B43-8239-109A0A219A6C}" type="pres">
      <dgm:prSet presAssocID="{5FA88A73-B40C-2044-A671-A999F0E74566}" presName="hierChild4" presStyleCnt="0"/>
      <dgm:spPr/>
    </dgm:pt>
    <dgm:pt modelId="{D3DA2932-14A6-BE40-BA6A-100E2B0108A9}" type="pres">
      <dgm:prSet presAssocID="{A025413C-F9BF-4848-A29D-A37A5E9DD32B}" presName="Name10" presStyleLbl="parChTrans1D2" presStyleIdx="1" presStyleCnt="4"/>
      <dgm:spPr/>
      <dgm:t>
        <a:bodyPr/>
        <a:lstStyle/>
        <a:p>
          <a:endParaRPr lang="en-US"/>
        </a:p>
      </dgm:t>
    </dgm:pt>
    <dgm:pt modelId="{CE1C719A-A3B1-7440-A7A3-F5C5FD3C3FA2}" type="pres">
      <dgm:prSet presAssocID="{AAC06B4D-94B7-5A4E-8AC8-80B28E750CE9}" presName="hierRoot2" presStyleCnt="0"/>
      <dgm:spPr/>
    </dgm:pt>
    <dgm:pt modelId="{EAAF5E7B-602F-AB40-95BE-43EA0A175B42}" type="pres">
      <dgm:prSet presAssocID="{AAC06B4D-94B7-5A4E-8AC8-80B28E750CE9}" presName="composite2" presStyleCnt="0"/>
      <dgm:spPr/>
    </dgm:pt>
    <dgm:pt modelId="{F44B1041-05A0-F047-907F-33F3C80A686C}" type="pres">
      <dgm:prSet presAssocID="{AAC06B4D-94B7-5A4E-8AC8-80B28E750CE9}" presName="background2" presStyleLbl="node2" presStyleIdx="1" presStyleCnt="4"/>
      <dgm:spPr/>
    </dgm:pt>
    <dgm:pt modelId="{A5ABA943-0701-7148-894E-06D9292ABFDD}" type="pres">
      <dgm:prSet presAssocID="{AAC06B4D-94B7-5A4E-8AC8-80B28E750CE9}" presName="text2" presStyleLbl="fgAcc2" presStyleIdx="1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3900552-B843-2E42-9EA1-5A64FE82CDC9}" type="pres">
      <dgm:prSet presAssocID="{AAC06B4D-94B7-5A4E-8AC8-80B28E750CE9}" presName="hierChild3" presStyleCnt="0"/>
      <dgm:spPr/>
    </dgm:pt>
    <dgm:pt modelId="{5EF80847-83A9-2645-9E3C-99DFFA7CBFAF}" type="pres">
      <dgm:prSet presAssocID="{997C7102-2934-1448-A43A-0A0EC1BA066F}" presName="Name17" presStyleLbl="parChTrans1D3" presStyleIdx="2" presStyleCnt="4"/>
      <dgm:spPr/>
      <dgm:t>
        <a:bodyPr/>
        <a:lstStyle/>
        <a:p>
          <a:endParaRPr lang="en-US"/>
        </a:p>
      </dgm:t>
    </dgm:pt>
    <dgm:pt modelId="{5267ADB5-A6C8-5A4D-A8D5-EF9A17CAD8A1}" type="pres">
      <dgm:prSet presAssocID="{C41F7DC8-8F91-B049-8687-CEBD93AF02A1}" presName="hierRoot3" presStyleCnt="0"/>
      <dgm:spPr/>
    </dgm:pt>
    <dgm:pt modelId="{AFF92D3F-778C-A849-9241-7BEEB0CD0730}" type="pres">
      <dgm:prSet presAssocID="{C41F7DC8-8F91-B049-8687-CEBD93AF02A1}" presName="composite3" presStyleCnt="0"/>
      <dgm:spPr/>
    </dgm:pt>
    <dgm:pt modelId="{6B2F0C62-7A8E-1A41-ABAA-0AB6C9C2F2FC}" type="pres">
      <dgm:prSet presAssocID="{C41F7DC8-8F91-B049-8687-CEBD93AF02A1}" presName="background3" presStyleLbl="node3" presStyleIdx="2" presStyleCnt="4"/>
      <dgm:spPr/>
    </dgm:pt>
    <dgm:pt modelId="{4716C6B0-A684-3F42-A389-E732619C5CEB}" type="pres">
      <dgm:prSet presAssocID="{C41F7DC8-8F91-B049-8687-CEBD93AF02A1}" presName="text3" presStyleLbl="fgAcc3" presStyleIdx="2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17BD21E-DC06-EF41-8BCA-788CBA4095FA}" type="pres">
      <dgm:prSet presAssocID="{C41F7DC8-8F91-B049-8687-CEBD93AF02A1}" presName="hierChild4" presStyleCnt="0"/>
      <dgm:spPr/>
    </dgm:pt>
    <dgm:pt modelId="{860C8FDA-7576-BB44-A8AF-FE057F7D1501}" type="pres">
      <dgm:prSet presAssocID="{B0B8D180-BFFC-E943-9AEC-6F6130F96E16}" presName="Name17" presStyleLbl="parChTrans1D3" presStyleIdx="3" presStyleCnt="4"/>
      <dgm:spPr/>
      <dgm:t>
        <a:bodyPr/>
        <a:lstStyle/>
        <a:p>
          <a:endParaRPr lang="en-US"/>
        </a:p>
      </dgm:t>
    </dgm:pt>
    <dgm:pt modelId="{06C245F4-220A-6A4E-8E34-7C87026868CF}" type="pres">
      <dgm:prSet presAssocID="{CCE0E727-2693-2D4E-BBA5-A6011FA304A3}" presName="hierRoot3" presStyleCnt="0"/>
      <dgm:spPr/>
    </dgm:pt>
    <dgm:pt modelId="{4D566879-A599-0D47-A13A-CB4A2F8D3800}" type="pres">
      <dgm:prSet presAssocID="{CCE0E727-2693-2D4E-BBA5-A6011FA304A3}" presName="composite3" presStyleCnt="0"/>
      <dgm:spPr/>
    </dgm:pt>
    <dgm:pt modelId="{A631D117-802B-824C-A780-0CB51D7CBAB2}" type="pres">
      <dgm:prSet presAssocID="{CCE0E727-2693-2D4E-BBA5-A6011FA304A3}" presName="background3" presStyleLbl="node3" presStyleIdx="3" presStyleCnt="4"/>
      <dgm:spPr/>
    </dgm:pt>
    <dgm:pt modelId="{4D804B66-DCD2-134E-9173-382C6A1A1396}" type="pres">
      <dgm:prSet presAssocID="{CCE0E727-2693-2D4E-BBA5-A6011FA304A3}" presName="text3" presStyleLbl="fgAcc3" presStyleIdx="3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F98D65A-CDED-234C-9CDD-302DF82B28E8}" type="pres">
      <dgm:prSet presAssocID="{CCE0E727-2693-2D4E-BBA5-A6011FA304A3}" presName="hierChild4" presStyleCnt="0"/>
      <dgm:spPr/>
    </dgm:pt>
    <dgm:pt modelId="{473C94DE-C107-3248-8635-6A88903FA538}" type="pres">
      <dgm:prSet presAssocID="{2EA097C3-A543-8B4A-9644-E9A6162F4338}" presName="Name10" presStyleLbl="parChTrans1D2" presStyleIdx="2" presStyleCnt="4"/>
      <dgm:spPr/>
      <dgm:t>
        <a:bodyPr/>
        <a:lstStyle/>
        <a:p>
          <a:endParaRPr lang="en-US"/>
        </a:p>
      </dgm:t>
    </dgm:pt>
    <dgm:pt modelId="{F180B974-40F0-8042-866B-F7D7155F0B20}" type="pres">
      <dgm:prSet presAssocID="{0DA6156E-130D-D747-8B91-2395E7816C9C}" presName="hierRoot2" presStyleCnt="0"/>
      <dgm:spPr/>
    </dgm:pt>
    <dgm:pt modelId="{FF6A65D6-6742-F742-9DB3-202D6FE8E685}" type="pres">
      <dgm:prSet presAssocID="{0DA6156E-130D-D747-8B91-2395E7816C9C}" presName="composite2" presStyleCnt="0"/>
      <dgm:spPr/>
    </dgm:pt>
    <dgm:pt modelId="{2AD9F464-2E86-4D46-B501-5088B8B6A6B5}" type="pres">
      <dgm:prSet presAssocID="{0DA6156E-130D-D747-8B91-2395E7816C9C}" presName="background2" presStyleLbl="node2" presStyleIdx="2" presStyleCnt="4"/>
      <dgm:spPr/>
    </dgm:pt>
    <dgm:pt modelId="{AB04C458-B6E5-4548-9AD7-CFA0E4B7B523}" type="pres">
      <dgm:prSet presAssocID="{0DA6156E-130D-D747-8B91-2395E7816C9C}" presName="text2" presStyleLbl="fgAcc2" presStyleIdx="2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0EC8B27-D25E-C14C-8135-F554D6A762B7}" type="pres">
      <dgm:prSet presAssocID="{0DA6156E-130D-D747-8B91-2395E7816C9C}" presName="hierChild3" presStyleCnt="0"/>
      <dgm:spPr/>
    </dgm:pt>
    <dgm:pt modelId="{B356AAA3-EC55-AC46-84FF-F56BCF6A87B3}" type="pres">
      <dgm:prSet presAssocID="{507B002C-BB0E-6343-AB63-6A49F19CCEF6}" presName="Name10" presStyleLbl="parChTrans1D2" presStyleIdx="3" presStyleCnt="4"/>
      <dgm:spPr/>
      <dgm:t>
        <a:bodyPr/>
        <a:lstStyle/>
        <a:p>
          <a:endParaRPr lang="en-US"/>
        </a:p>
      </dgm:t>
    </dgm:pt>
    <dgm:pt modelId="{2DC3DBC7-ADA1-E34A-B2D3-B6E04FB0B18C}" type="pres">
      <dgm:prSet presAssocID="{3F14A4C6-C149-214F-BF65-AEFDB6D1CD94}" presName="hierRoot2" presStyleCnt="0"/>
      <dgm:spPr/>
    </dgm:pt>
    <dgm:pt modelId="{D47D7B36-0700-9E40-AF05-67011C3A8959}" type="pres">
      <dgm:prSet presAssocID="{3F14A4C6-C149-214F-BF65-AEFDB6D1CD94}" presName="composite2" presStyleCnt="0"/>
      <dgm:spPr/>
    </dgm:pt>
    <dgm:pt modelId="{F7647130-729F-0845-B3C4-8BECBF2F4F04}" type="pres">
      <dgm:prSet presAssocID="{3F14A4C6-C149-214F-BF65-AEFDB6D1CD94}" presName="background2" presStyleLbl="node2" presStyleIdx="3" presStyleCnt="4"/>
      <dgm:spPr/>
    </dgm:pt>
    <dgm:pt modelId="{5EB1FA05-0163-1742-8B89-347B1FB5D6BB}" type="pres">
      <dgm:prSet presAssocID="{3F14A4C6-C149-214F-BF65-AEFDB6D1CD94}" presName="text2" presStyleLbl="fgAcc2" presStyleIdx="3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F2CD47B-F211-554A-9A4D-14D31D2D7085}" type="pres">
      <dgm:prSet presAssocID="{3F14A4C6-C149-214F-BF65-AEFDB6D1CD94}" presName="hierChild3" presStyleCnt="0"/>
      <dgm:spPr/>
    </dgm:pt>
  </dgm:ptLst>
  <dgm:cxnLst>
    <dgm:cxn modelId="{57C46CAC-2C10-304B-A2C4-E4194D4D5437}" srcId="{AED4F8B5-0C24-2F48-BF24-3464DB03E89D}" destId="{0DA6156E-130D-D747-8B91-2395E7816C9C}" srcOrd="2" destOrd="0" parTransId="{2EA097C3-A543-8B4A-9644-E9A6162F4338}" sibTransId="{5E52882B-3590-994D-8E2D-74F85F2FF999}"/>
    <dgm:cxn modelId="{62775E06-332A-5844-82D2-3E352E52ABD7}" type="presOf" srcId="{B0B8D180-BFFC-E943-9AEC-6F6130F96E16}" destId="{860C8FDA-7576-BB44-A8AF-FE057F7D1501}" srcOrd="0" destOrd="0" presId="urn:microsoft.com/office/officeart/2005/8/layout/hierarchy1"/>
    <dgm:cxn modelId="{7504EF17-771B-CF40-A5B0-FA4DAE6003C2}" srcId="{AED4F8B5-0C24-2F48-BF24-3464DB03E89D}" destId="{AAC06B4D-94B7-5A4E-8AC8-80B28E750CE9}" srcOrd="1" destOrd="0" parTransId="{A025413C-F9BF-4848-A29D-A37A5E9DD32B}" sibTransId="{9E5CE171-C509-354C-BFEB-21F2C65C91FB}"/>
    <dgm:cxn modelId="{6C028B7B-E0F7-4843-B162-8F83964117C3}" srcId="{AAC06B4D-94B7-5A4E-8AC8-80B28E750CE9}" destId="{C41F7DC8-8F91-B049-8687-CEBD93AF02A1}" srcOrd="0" destOrd="0" parTransId="{997C7102-2934-1448-A43A-0A0EC1BA066F}" sibTransId="{045EAFFF-6183-BB42-B475-9CD7FE3F4677}"/>
    <dgm:cxn modelId="{DEB0737B-CB4D-F147-BBF0-46B396F7CC87}" type="presOf" srcId="{5FA88A73-B40C-2044-A671-A999F0E74566}" destId="{4FE8292F-2408-0246-8DD0-4924AB2C9CE5}" srcOrd="0" destOrd="0" presId="urn:microsoft.com/office/officeart/2005/8/layout/hierarchy1"/>
    <dgm:cxn modelId="{CF4FEB91-BF6C-9E48-81C3-C2370EB4B100}" srcId="{AED4F8B5-0C24-2F48-BF24-3464DB03E89D}" destId="{3F14A4C6-C149-214F-BF65-AEFDB6D1CD94}" srcOrd="3" destOrd="0" parTransId="{507B002C-BB0E-6343-AB63-6A49F19CCEF6}" sibTransId="{EC71DCEF-B3D9-824D-906C-92AE43EA8114}"/>
    <dgm:cxn modelId="{49FF052B-8AB5-674B-ACEF-1F5A3D9049EB}" srcId="{37418B6F-C2FA-3340-9923-C6C7FBDC7541}" destId="{9EE2346F-6A51-5944-9A52-076264C25D50}" srcOrd="0" destOrd="0" parTransId="{367FA2DE-00E2-984A-A9CA-6E45042C84E5}" sibTransId="{B2B18006-042E-4147-A420-5EFF159E0A0F}"/>
    <dgm:cxn modelId="{F2ADE484-EFF1-344F-8ED3-61D6E15AD8D6}" type="presOf" srcId="{AED4F8B5-0C24-2F48-BF24-3464DB03E89D}" destId="{29441CB7-F537-1947-87B2-362FFA00158E}" srcOrd="0" destOrd="0" presId="urn:microsoft.com/office/officeart/2005/8/layout/hierarchy1"/>
    <dgm:cxn modelId="{C32B912B-2F4B-694C-BDE8-CC168003BE42}" type="presOf" srcId="{3F14A4C6-C149-214F-BF65-AEFDB6D1CD94}" destId="{5EB1FA05-0163-1742-8B89-347B1FB5D6BB}" srcOrd="0" destOrd="0" presId="urn:microsoft.com/office/officeart/2005/8/layout/hierarchy1"/>
    <dgm:cxn modelId="{29B619F4-8675-DE47-934F-BB9985689503}" type="presOf" srcId="{2EA097C3-A543-8B4A-9644-E9A6162F4338}" destId="{473C94DE-C107-3248-8635-6A88903FA538}" srcOrd="0" destOrd="0" presId="urn:microsoft.com/office/officeart/2005/8/layout/hierarchy1"/>
    <dgm:cxn modelId="{0F68C027-2107-734D-A642-184396FC1D00}" type="presOf" srcId="{37418B6F-C2FA-3340-9923-C6C7FBDC7541}" destId="{7011FD04-0D25-C147-9FA5-CD49C741CA99}" srcOrd="0" destOrd="0" presId="urn:microsoft.com/office/officeart/2005/8/layout/hierarchy1"/>
    <dgm:cxn modelId="{AB24558A-FFF4-FF48-AE96-7A4D5B3E9691}" type="presOf" srcId="{AAC06B4D-94B7-5A4E-8AC8-80B28E750CE9}" destId="{A5ABA943-0701-7148-894E-06D9292ABFDD}" srcOrd="0" destOrd="0" presId="urn:microsoft.com/office/officeart/2005/8/layout/hierarchy1"/>
    <dgm:cxn modelId="{54577B28-373E-C346-96E6-F452058697DB}" type="presOf" srcId="{367FA2DE-00E2-984A-A9CA-6E45042C84E5}" destId="{30D8696B-39E5-C245-BEE8-804EB0D6EE95}" srcOrd="0" destOrd="0" presId="urn:microsoft.com/office/officeart/2005/8/layout/hierarchy1"/>
    <dgm:cxn modelId="{207499D6-017B-3048-A17C-470F22BD9665}" type="presOf" srcId="{D12DC33D-C62E-3C4C-863F-00D8DC472D70}" destId="{46275560-3F4C-5D43-A51E-D5676C980ADA}" srcOrd="0" destOrd="0" presId="urn:microsoft.com/office/officeart/2005/8/layout/hierarchy1"/>
    <dgm:cxn modelId="{09ED5C40-291A-1346-B6D6-75B4404FD0B1}" type="presOf" srcId="{997C7102-2934-1448-A43A-0A0EC1BA066F}" destId="{5EF80847-83A9-2645-9E3C-99DFFA7CBFAF}" srcOrd="0" destOrd="0" presId="urn:microsoft.com/office/officeart/2005/8/layout/hierarchy1"/>
    <dgm:cxn modelId="{A849F5C8-E4D0-9249-B552-6DCA33D0FBB2}" srcId="{AAC06B4D-94B7-5A4E-8AC8-80B28E750CE9}" destId="{CCE0E727-2693-2D4E-BBA5-A6011FA304A3}" srcOrd="1" destOrd="0" parTransId="{B0B8D180-BFFC-E943-9AEC-6F6130F96E16}" sibTransId="{99C0DB62-1AE3-004B-95E1-4E67D1E8D69B}"/>
    <dgm:cxn modelId="{27E02EBA-6FA1-A64D-97E3-0D259EFF332B}" type="presOf" srcId="{9EE2346F-6A51-5944-9A52-076264C25D50}" destId="{44D805DE-38C0-6940-B8BA-5D1B3BB5C992}" srcOrd="0" destOrd="0" presId="urn:microsoft.com/office/officeart/2005/8/layout/hierarchy1"/>
    <dgm:cxn modelId="{8A3C5746-AEA9-3E48-9F5B-67EE3E471C31}" type="presOf" srcId="{CCE0E727-2693-2D4E-BBA5-A6011FA304A3}" destId="{4D804B66-DCD2-134E-9173-382C6A1A1396}" srcOrd="0" destOrd="0" presId="urn:microsoft.com/office/officeart/2005/8/layout/hierarchy1"/>
    <dgm:cxn modelId="{399E6056-D4A6-B14E-BB58-891F4B99940D}" srcId="{AED4F8B5-0C24-2F48-BF24-3464DB03E89D}" destId="{37418B6F-C2FA-3340-9923-C6C7FBDC7541}" srcOrd="0" destOrd="0" parTransId="{53A1FD2A-ECFC-C245-828A-E4B98E1F42AE}" sibTransId="{4DAF4B32-1FCA-6F47-BAE0-51779354591D}"/>
    <dgm:cxn modelId="{798627A4-771B-E840-8543-6A2C1E40C1EB}" type="presOf" srcId="{507B002C-BB0E-6343-AB63-6A49F19CCEF6}" destId="{B356AAA3-EC55-AC46-84FF-F56BCF6A87B3}" srcOrd="0" destOrd="0" presId="urn:microsoft.com/office/officeart/2005/8/layout/hierarchy1"/>
    <dgm:cxn modelId="{A3D3FF7C-2EDF-A64D-A1C6-73AF84B41BD2}" type="presOf" srcId="{B0358F11-7EA6-4D44-A891-10BFAECB9563}" destId="{C3271D8A-A9B6-CA4E-B6DF-1F69E3B3057F}" srcOrd="0" destOrd="0" presId="urn:microsoft.com/office/officeart/2005/8/layout/hierarchy1"/>
    <dgm:cxn modelId="{EEA24803-2F02-5F49-BD15-5F3329975146}" srcId="{37418B6F-C2FA-3340-9923-C6C7FBDC7541}" destId="{5FA88A73-B40C-2044-A671-A999F0E74566}" srcOrd="1" destOrd="0" parTransId="{D12DC33D-C62E-3C4C-863F-00D8DC472D70}" sibTransId="{953C55A9-133F-B54C-8006-91D59D46EC64}"/>
    <dgm:cxn modelId="{40B4F139-93B6-B844-9A8D-D01ABF7A71E8}" type="presOf" srcId="{C41F7DC8-8F91-B049-8687-CEBD93AF02A1}" destId="{4716C6B0-A684-3F42-A389-E732619C5CEB}" srcOrd="0" destOrd="0" presId="urn:microsoft.com/office/officeart/2005/8/layout/hierarchy1"/>
    <dgm:cxn modelId="{FDF438F9-41FC-AB4E-885E-6573E48275F5}" srcId="{B0358F11-7EA6-4D44-A891-10BFAECB9563}" destId="{AED4F8B5-0C24-2F48-BF24-3464DB03E89D}" srcOrd="0" destOrd="0" parTransId="{0A98D979-1786-6444-997C-FC1407CE0F63}" sibTransId="{25708027-E081-5241-BE64-0F2B7EB3E437}"/>
    <dgm:cxn modelId="{DE59157D-4CC9-314E-BF4D-32DAF7B17505}" type="presOf" srcId="{A025413C-F9BF-4848-A29D-A37A5E9DD32B}" destId="{D3DA2932-14A6-BE40-BA6A-100E2B0108A9}" srcOrd="0" destOrd="0" presId="urn:microsoft.com/office/officeart/2005/8/layout/hierarchy1"/>
    <dgm:cxn modelId="{21A0C01D-71A0-2840-93E1-5FD589FEB994}" type="presOf" srcId="{53A1FD2A-ECFC-C245-828A-E4B98E1F42AE}" destId="{C21B7274-200E-BE44-934E-51E68789DE36}" srcOrd="0" destOrd="0" presId="urn:microsoft.com/office/officeart/2005/8/layout/hierarchy1"/>
    <dgm:cxn modelId="{0573B715-D0EB-AA44-B709-CEAE4F858027}" type="presOf" srcId="{0DA6156E-130D-D747-8B91-2395E7816C9C}" destId="{AB04C458-B6E5-4548-9AD7-CFA0E4B7B523}" srcOrd="0" destOrd="0" presId="urn:microsoft.com/office/officeart/2005/8/layout/hierarchy1"/>
    <dgm:cxn modelId="{929E5A0C-1081-2444-907C-9FAD31E43273}" type="presParOf" srcId="{C3271D8A-A9B6-CA4E-B6DF-1F69E3B3057F}" destId="{3F6A0827-2255-404F-BF7D-0DBC6080027F}" srcOrd="0" destOrd="0" presId="urn:microsoft.com/office/officeart/2005/8/layout/hierarchy1"/>
    <dgm:cxn modelId="{18DB8389-C178-7144-B954-10F8B075E7BE}" type="presParOf" srcId="{3F6A0827-2255-404F-BF7D-0DBC6080027F}" destId="{4BBF33B2-C3D6-1247-918B-9E87EB343E96}" srcOrd="0" destOrd="0" presId="urn:microsoft.com/office/officeart/2005/8/layout/hierarchy1"/>
    <dgm:cxn modelId="{1ED9AB7B-D98E-734C-BF86-3EAC5867F520}" type="presParOf" srcId="{4BBF33B2-C3D6-1247-918B-9E87EB343E96}" destId="{11660B83-DF82-5A46-BC50-E857235CAF74}" srcOrd="0" destOrd="0" presId="urn:microsoft.com/office/officeart/2005/8/layout/hierarchy1"/>
    <dgm:cxn modelId="{79F00F99-5969-FA4B-8DAF-FA8A51CF9D76}" type="presParOf" srcId="{4BBF33B2-C3D6-1247-918B-9E87EB343E96}" destId="{29441CB7-F537-1947-87B2-362FFA00158E}" srcOrd="1" destOrd="0" presId="urn:microsoft.com/office/officeart/2005/8/layout/hierarchy1"/>
    <dgm:cxn modelId="{67A69F0A-13AE-3C4F-AE79-1CA645E415A3}" type="presParOf" srcId="{3F6A0827-2255-404F-BF7D-0DBC6080027F}" destId="{0248FC3D-1ED4-CB44-A933-D390E20F3E32}" srcOrd="1" destOrd="0" presId="urn:microsoft.com/office/officeart/2005/8/layout/hierarchy1"/>
    <dgm:cxn modelId="{625352EF-C7C7-AC4E-B81E-336F55E20619}" type="presParOf" srcId="{0248FC3D-1ED4-CB44-A933-D390E20F3E32}" destId="{C21B7274-200E-BE44-934E-51E68789DE36}" srcOrd="0" destOrd="0" presId="urn:microsoft.com/office/officeart/2005/8/layout/hierarchy1"/>
    <dgm:cxn modelId="{5CA94FFE-C95A-324A-80C4-6BB3AA64A5FA}" type="presParOf" srcId="{0248FC3D-1ED4-CB44-A933-D390E20F3E32}" destId="{08AA46EA-16FC-5F4F-AB13-34CD91B1EA27}" srcOrd="1" destOrd="0" presId="urn:microsoft.com/office/officeart/2005/8/layout/hierarchy1"/>
    <dgm:cxn modelId="{87FE6215-DD22-B946-AA62-3232AE7AE4E0}" type="presParOf" srcId="{08AA46EA-16FC-5F4F-AB13-34CD91B1EA27}" destId="{DEC27763-C6C1-354D-9479-102E17EEDB91}" srcOrd="0" destOrd="0" presId="urn:microsoft.com/office/officeart/2005/8/layout/hierarchy1"/>
    <dgm:cxn modelId="{F52AA2DD-890F-A84C-9AA5-3A55199486EF}" type="presParOf" srcId="{DEC27763-C6C1-354D-9479-102E17EEDB91}" destId="{9BD78EE9-C1FB-0043-A5BA-3BD98D5B0DFC}" srcOrd="0" destOrd="0" presId="urn:microsoft.com/office/officeart/2005/8/layout/hierarchy1"/>
    <dgm:cxn modelId="{B3F3F405-67EB-794D-B421-9663F0728974}" type="presParOf" srcId="{DEC27763-C6C1-354D-9479-102E17EEDB91}" destId="{7011FD04-0D25-C147-9FA5-CD49C741CA99}" srcOrd="1" destOrd="0" presId="urn:microsoft.com/office/officeart/2005/8/layout/hierarchy1"/>
    <dgm:cxn modelId="{9D40889E-E4E9-A849-AD98-561A2BCCDED4}" type="presParOf" srcId="{08AA46EA-16FC-5F4F-AB13-34CD91B1EA27}" destId="{548FC16B-CD21-9C4D-B71F-65EBA078F963}" srcOrd="1" destOrd="0" presId="urn:microsoft.com/office/officeart/2005/8/layout/hierarchy1"/>
    <dgm:cxn modelId="{31435ED7-79E0-A047-849C-8FFD99D0E386}" type="presParOf" srcId="{548FC16B-CD21-9C4D-B71F-65EBA078F963}" destId="{30D8696B-39E5-C245-BEE8-804EB0D6EE95}" srcOrd="0" destOrd="0" presId="urn:microsoft.com/office/officeart/2005/8/layout/hierarchy1"/>
    <dgm:cxn modelId="{B882F947-2065-6347-95A9-169092F3D7B6}" type="presParOf" srcId="{548FC16B-CD21-9C4D-B71F-65EBA078F963}" destId="{CEE4660B-6A3A-2143-A8C4-249F8C459255}" srcOrd="1" destOrd="0" presId="urn:microsoft.com/office/officeart/2005/8/layout/hierarchy1"/>
    <dgm:cxn modelId="{6699A268-38AA-2049-8526-C4FBC82003B5}" type="presParOf" srcId="{CEE4660B-6A3A-2143-A8C4-249F8C459255}" destId="{62373B57-3440-C44E-A49D-10011C9431AC}" srcOrd="0" destOrd="0" presId="urn:microsoft.com/office/officeart/2005/8/layout/hierarchy1"/>
    <dgm:cxn modelId="{9FE4DB14-B9AB-104B-8F16-5500DB549C92}" type="presParOf" srcId="{62373B57-3440-C44E-A49D-10011C9431AC}" destId="{790C149E-6A7C-8D4D-A2B9-59C002E82A4E}" srcOrd="0" destOrd="0" presId="urn:microsoft.com/office/officeart/2005/8/layout/hierarchy1"/>
    <dgm:cxn modelId="{FEE990E5-F4BA-B34C-A4C6-4277385834B6}" type="presParOf" srcId="{62373B57-3440-C44E-A49D-10011C9431AC}" destId="{44D805DE-38C0-6940-B8BA-5D1B3BB5C992}" srcOrd="1" destOrd="0" presId="urn:microsoft.com/office/officeart/2005/8/layout/hierarchy1"/>
    <dgm:cxn modelId="{060E796A-7EEF-7948-B43E-8829E73D68CC}" type="presParOf" srcId="{CEE4660B-6A3A-2143-A8C4-249F8C459255}" destId="{F7B2B89B-56AC-2147-BCEE-36DAEE8930FA}" srcOrd="1" destOrd="0" presId="urn:microsoft.com/office/officeart/2005/8/layout/hierarchy1"/>
    <dgm:cxn modelId="{787C4C04-AB1A-0F41-B7C0-C513817BC176}" type="presParOf" srcId="{548FC16B-CD21-9C4D-B71F-65EBA078F963}" destId="{46275560-3F4C-5D43-A51E-D5676C980ADA}" srcOrd="2" destOrd="0" presId="urn:microsoft.com/office/officeart/2005/8/layout/hierarchy1"/>
    <dgm:cxn modelId="{0BD07A20-76E6-954A-9A83-F2230DD84CEB}" type="presParOf" srcId="{548FC16B-CD21-9C4D-B71F-65EBA078F963}" destId="{F199D8F7-67A2-5A43-8AF1-01561EC55C08}" srcOrd="3" destOrd="0" presId="urn:microsoft.com/office/officeart/2005/8/layout/hierarchy1"/>
    <dgm:cxn modelId="{3DFE0EAC-75F6-674E-B057-67F60EE0DB59}" type="presParOf" srcId="{F199D8F7-67A2-5A43-8AF1-01561EC55C08}" destId="{97DF5AD0-E210-704E-9965-5B474B26CBE9}" srcOrd="0" destOrd="0" presId="urn:microsoft.com/office/officeart/2005/8/layout/hierarchy1"/>
    <dgm:cxn modelId="{CC983040-ECAE-6544-B830-BF87B2C88393}" type="presParOf" srcId="{97DF5AD0-E210-704E-9965-5B474B26CBE9}" destId="{03AB9858-8E5B-954B-9E55-04C3C6A10343}" srcOrd="0" destOrd="0" presId="urn:microsoft.com/office/officeart/2005/8/layout/hierarchy1"/>
    <dgm:cxn modelId="{075F97A4-8E5E-774B-8541-8245785F800E}" type="presParOf" srcId="{97DF5AD0-E210-704E-9965-5B474B26CBE9}" destId="{4FE8292F-2408-0246-8DD0-4924AB2C9CE5}" srcOrd="1" destOrd="0" presId="urn:microsoft.com/office/officeart/2005/8/layout/hierarchy1"/>
    <dgm:cxn modelId="{661CB3C3-3FEB-1E4F-A957-6A96F9991A78}" type="presParOf" srcId="{F199D8F7-67A2-5A43-8AF1-01561EC55C08}" destId="{66EB6284-DB6D-7B43-8239-109A0A219A6C}" srcOrd="1" destOrd="0" presId="urn:microsoft.com/office/officeart/2005/8/layout/hierarchy1"/>
    <dgm:cxn modelId="{501A7BE8-A9DD-9F42-90E1-AB78691B5B97}" type="presParOf" srcId="{0248FC3D-1ED4-CB44-A933-D390E20F3E32}" destId="{D3DA2932-14A6-BE40-BA6A-100E2B0108A9}" srcOrd="2" destOrd="0" presId="urn:microsoft.com/office/officeart/2005/8/layout/hierarchy1"/>
    <dgm:cxn modelId="{4FF66DC7-3786-F644-BB4F-46AA43F298E5}" type="presParOf" srcId="{0248FC3D-1ED4-CB44-A933-D390E20F3E32}" destId="{CE1C719A-A3B1-7440-A7A3-F5C5FD3C3FA2}" srcOrd="3" destOrd="0" presId="urn:microsoft.com/office/officeart/2005/8/layout/hierarchy1"/>
    <dgm:cxn modelId="{5522C4F4-823E-5C49-9B65-6C39ECD8C579}" type="presParOf" srcId="{CE1C719A-A3B1-7440-A7A3-F5C5FD3C3FA2}" destId="{EAAF5E7B-602F-AB40-95BE-43EA0A175B42}" srcOrd="0" destOrd="0" presId="urn:microsoft.com/office/officeart/2005/8/layout/hierarchy1"/>
    <dgm:cxn modelId="{3E729187-E7CD-2444-8CFA-461D8B3320FC}" type="presParOf" srcId="{EAAF5E7B-602F-AB40-95BE-43EA0A175B42}" destId="{F44B1041-05A0-F047-907F-33F3C80A686C}" srcOrd="0" destOrd="0" presId="urn:microsoft.com/office/officeart/2005/8/layout/hierarchy1"/>
    <dgm:cxn modelId="{C001F1AC-2DC4-184E-A92B-90C994858D78}" type="presParOf" srcId="{EAAF5E7B-602F-AB40-95BE-43EA0A175B42}" destId="{A5ABA943-0701-7148-894E-06D9292ABFDD}" srcOrd="1" destOrd="0" presId="urn:microsoft.com/office/officeart/2005/8/layout/hierarchy1"/>
    <dgm:cxn modelId="{BA5195AA-F5E9-1C4F-B7E5-FA7645F7CEC4}" type="presParOf" srcId="{CE1C719A-A3B1-7440-A7A3-F5C5FD3C3FA2}" destId="{93900552-B843-2E42-9EA1-5A64FE82CDC9}" srcOrd="1" destOrd="0" presId="urn:microsoft.com/office/officeart/2005/8/layout/hierarchy1"/>
    <dgm:cxn modelId="{51D539A4-5ADD-B747-BB2C-7D5E38AF000C}" type="presParOf" srcId="{93900552-B843-2E42-9EA1-5A64FE82CDC9}" destId="{5EF80847-83A9-2645-9E3C-99DFFA7CBFAF}" srcOrd="0" destOrd="0" presId="urn:microsoft.com/office/officeart/2005/8/layout/hierarchy1"/>
    <dgm:cxn modelId="{D3EE02E9-1BDF-B741-9C09-12663D4D4223}" type="presParOf" srcId="{93900552-B843-2E42-9EA1-5A64FE82CDC9}" destId="{5267ADB5-A6C8-5A4D-A8D5-EF9A17CAD8A1}" srcOrd="1" destOrd="0" presId="urn:microsoft.com/office/officeart/2005/8/layout/hierarchy1"/>
    <dgm:cxn modelId="{07968FC2-68CB-C24A-82FC-549325FE410E}" type="presParOf" srcId="{5267ADB5-A6C8-5A4D-A8D5-EF9A17CAD8A1}" destId="{AFF92D3F-778C-A849-9241-7BEEB0CD0730}" srcOrd="0" destOrd="0" presId="urn:microsoft.com/office/officeart/2005/8/layout/hierarchy1"/>
    <dgm:cxn modelId="{514E56BA-630D-DC4C-B10E-63B018D72059}" type="presParOf" srcId="{AFF92D3F-778C-A849-9241-7BEEB0CD0730}" destId="{6B2F0C62-7A8E-1A41-ABAA-0AB6C9C2F2FC}" srcOrd="0" destOrd="0" presId="urn:microsoft.com/office/officeart/2005/8/layout/hierarchy1"/>
    <dgm:cxn modelId="{533EF4AC-E62E-834D-8F9B-AEF44B4A9887}" type="presParOf" srcId="{AFF92D3F-778C-A849-9241-7BEEB0CD0730}" destId="{4716C6B0-A684-3F42-A389-E732619C5CEB}" srcOrd="1" destOrd="0" presId="urn:microsoft.com/office/officeart/2005/8/layout/hierarchy1"/>
    <dgm:cxn modelId="{52814B5A-A374-FD43-9941-A35F9C49F646}" type="presParOf" srcId="{5267ADB5-A6C8-5A4D-A8D5-EF9A17CAD8A1}" destId="{B17BD21E-DC06-EF41-8BCA-788CBA4095FA}" srcOrd="1" destOrd="0" presId="urn:microsoft.com/office/officeart/2005/8/layout/hierarchy1"/>
    <dgm:cxn modelId="{F82D140C-6989-6048-87CE-AF291D3D1B53}" type="presParOf" srcId="{93900552-B843-2E42-9EA1-5A64FE82CDC9}" destId="{860C8FDA-7576-BB44-A8AF-FE057F7D1501}" srcOrd="2" destOrd="0" presId="urn:microsoft.com/office/officeart/2005/8/layout/hierarchy1"/>
    <dgm:cxn modelId="{4A706CA1-949F-6842-8EFA-30ED5C2A6252}" type="presParOf" srcId="{93900552-B843-2E42-9EA1-5A64FE82CDC9}" destId="{06C245F4-220A-6A4E-8E34-7C87026868CF}" srcOrd="3" destOrd="0" presId="urn:microsoft.com/office/officeart/2005/8/layout/hierarchy1"/>
    <dgm:cxn modelId="{50D16941-649B-964C-8264-2105EE081C64}" type="presParOf" srcId="{06C245F4-220A-6A4E-8E34-7C87026868CF}" destId="{4D566879-A599-0D47-A13A-CB4A2F8D3800}" srcOrd="0" destOrd="0" presId="urn:microsoft.com/office/officeart/2005/8/layout/hierarchy1"/>
    <dgm:cxn modelId="{BFAD8336-3D1F-674F-950E-BC247B85F43C}" type="presParOf" srcId="{4D566879-A599-0D47-A13A-CB4A2F8D3800}" destId="{A631D117-802B-824C-A780-0CB51D7CBAB2}" srcOrd="0" destOrd="0" presId="urn:microsoft.com/office/officeart/2005/8/layout/hierarchy1"/>
    <dgm:cxn modelId="{521024BD-D10F-4B43-AEE1-24C7B8851F84}" type="presParOf" srcId="{4D566879-A599-0D47-A13A-CB4A2F8D3800}" destId="{4D804B66-DCD2-134E-9173-382C6A1A1396}" srcOrd="1" destOrd="0" presId="urn:microsoft.com/office/officeart/2005/8/layout/hierarchy1"/>
    <dgm:cxn modelId="{C55FFBDA-CF41-B04C-9F77-5DF58DFEC7E9}" type="presParOf" srcId="{06C245F4-220A-6A4E-8E34-7C87026868CF}" destId="{BF98D65A-CDED-234C-9CDD-302DF82B28E8}" srcOrd="1" destOrd="0" presId="urn:microsoft.com/office/officeart/2005/8/layout/hierarchy1"/>
    <dgm:cxn modelId="{979F4C78-40D4-2547-A89D-32A2FC2524AA}" type="presParOf" srcId="{0248FC3D-1ED4-CB44-A933-D390E20F3E32}" destId="{473C94DE-C107-3248-8635-6A88903FA538}" srcOrd="4" destOrd="0" presId="urn:microsoft.com/office/officeart/2005/8/layout/hierarchy1"/>
    <dgm:cxn modelId="{1C8700F1-642A-F345-86AC-287FE9EE16C9}" type="presParOf" srcId="{0248FC3D-1ED4-CB44-A933-D390E20F3E32}" destId="{F180B974-40F0-8042-866B-F7D7155F0B20}" srcOrd="5" destOrd="0" presId="urn:microsoft.com/office/officeart/2005/8/layout/hierarchy1"/>
    <dgm:cxn modelId="{0ABAC90C-A8C2-B942-9F9B-89FCEBA77399}" type="presParOf" srcId="{F180B974-40F0-8042-866B-F7D7155F0B20}" destId="{FF6A65D6-6742-F742-9DB3-202D6FE8E685}" srcOrd="0" destOrd="0" presId="urn:microsoft.com/office/officeart/2005/8/layout/hierarchy1"/>
    <dgm:cxn modelId="{0ACF736C-D526-5147-B50E-B05F351506C7}" type="presParOf" srcId="{FF6A65D6-6742-F742-9DB3-202D6FE8E685}" destId="{2AD9F464-2E86-4D46-B501-5088B8B6A6B5}" srcOrd="0" destOrd="0" presId="urn:microsoft.com/office/officeart/2005/8/layout/hierarchy1"/>
    <dgm:cxn modelId="{4039DF0B-6F0B-6943-A347-A9B278E4751F}" type="presParOf" srcId="{FF6A65D6-6742-F742-9DB3-202D6FE8E685}" destId="{AB04C458-B6E5-4548-9AD7-CFA0E4B7B523}" srcOrd="1" destOrd="0" presId="urn:microsoft.com/office/officeart/2005/8/layout/hierarchy1"/>
    <dgm:cxn modelId="{61E1FBD5-5700-6344-B476-B6D5EF8274EE}" type="presParOf" srcId="{F180B974-40F0-8042-866B-F7D7155F0B20}" destId="{C0EC8B27-D25E-C14C-8135-F554D6A762B7}" srcOrd="1" destOrd="0" presId="urn:microsoft.com/office/officeart/2005/8/layout/hierarchy1"/>
    <dgm:cxn modelId="{1150270F-FA62-DC4B-816B-848EF09B3A86}" type="presParOf" srcId="{0248FC3D-1ED4-CB44-A933-D390E20F3E32}" destId="{B356AAA3-EC55-AC46-84FF-F56BCF6A87B3}" srcOrd="6" destOrd="0" presId="urn:microsoft.com/office/officeart/2005/8/layout/hierarchy1"/>
    <dgm:cxn modelId="{9A9FFF64-6668-E743-AA73-9814D5B7999E}" type="presParOf" srcId="{0248FC3D-1ED4-CB44-A933-D390E20F3E32}" destId="{2DC3DBC7-ADA1-E34A-B2D3-B6E04FB0B18C}" srcOrd="7" destOrd="0" presId="urn:microsoft.com/office/officeart/2005/8/layout/hierarchy1"/>
    <dgm:cxn modelId="{9F2EFE1E-1A66-CE48-98E1-799997BC7A25}" type="presParOf" srcId="{2DC3DBC7-ADA1-E34A-B2D3-B6E04FB0B18C}" destId="{D47D7B36-0700-9E40-AF05-67011C3A8959}" srcOrd="0" destOrd="0" presId="urn:microsoft.com/office/officeart/2005/8/layout/hierarchy1"/>
    <dgm:cxn modelId="{F1602B68-8176-BD4C-ABD1-539BE61EA3EB}" type="presParOf" srcId="{D47D7B36-0700-9E40-AF05-67011C3A8959}" destId="{F7647130-729F-0845-B3C4-8BECBF2F4F04}" srcOrd="0" destOrd="0" presId="urn:microsoft.com/office/officeart/2005/8/layout/hierarchy1"/>
    <dgm:cxn modelId="{53E84E86-DADD-4C4E-B87E-553D739950B0}" type="presParOf" srcId="{D47D7B36-0700-9E40-AF05-67011C3A8959}" destId="{5EB1FA05-0163-1742-8B89-347B1FB5D6BB}" srcOrd="1" destOrd="0" presId="urn:microsoft.com/office/officeart/2005/8/layout/hierarchy1"/>
    <dgm:cxn modelId="{3FFE9576-DA94-7A46-AD0A-4CC48D7ED742}" type="presParOf" srcId="{2DC3DBC7-ADA1-E34A-B2D3-B6E04FB0B18C}" destId="{4F2CD47B-F211-554A-9A4D-14D31D2D7085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B0358F11-7EA6-4D44-A891-10BFAECB9563}" type="doc">
      <dgm:prSet loTypeId="urn:microsoft.com/office/officeart/2005/8/layout/hierarchy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ED4F8B5-0C24-2F48-BF24-3464DB03E89D}">
      <dgm:prSet phldrT="[Text]"/>
      <dgm:spPr/>
      <dgm:t>
        <a:bodyPr/>
        <a:lstStyle/>
        <a:p>
          <a:r>
            <a:rPr lang="en-US" dirty="0" smtClean="0"/>
            <a:t>App</a:t>
          </a:r>
          <a:endParaRPr lang="en-US" dirty="0"/>
        </a:p>
      </dgm:t>
    </dgm:pt>
    <dgm:pt modelId="{0A98D979-1786-6444-997C-FC1407CE0F63}" type="parTrans" cxnId="{FDF438F9-41FC-AB4E-885E-6573E48275F5}">
      <dgm:prSet/>
      <dgm:spPr/>
      <dgm:t>
        <a:bodyPr/>
        <a:lstStyle/>
        <a:p>
          <a:endParaRPr lang="en-US"/>
        </a:p>
      </dgm:t>
    </dgm:pt>
    <dgm:pt modelId="{25708027-E081-5241-BE64-0F2B7EB3E437}" type="sibTrans" cxnId="{FDF438F9-41FC-AB4E-885E-6573E48275F5}">
      <dgm:prSet/>
      <dgm:spPr/>
      <dgm:t>
        <a:bodyPr/>
        <a:lstStyle/>
        <a:p>
          <a:endParaRPr lang="en-US"/>
        </a:p>
      </dgm:t>
    </dgm:pt>
    <dgm:pt modelId="{37418B6F-C2FA-3340-9923-C6C7FBDC7541}">
      <dgm:prSet phldrT="[Text]"/>
      <dgm:spPr/>
      <dgm:t>
        <a:bodyPr/>
        <a:lstStyle/>
        <a:p>
          <a:r>
            <a:rPr lang="en-US" dirty="0" smtClean="0"/>
            <a:t>UI</a:t>
          </a:r>
          <a:endParaRPr lang="en-US" dirty="0"/>
        </a:p>
      </dgm:t>
    </dgm:pt>
    <dgm:pt modelId="{53A1FD2A-ECFC-C245-828A-E4B98E1F42AE}" type="parTrans" cxnId="{399E6056-D4A6-B14E-BB58-891F4B99940D}">
      <dgm:prSet/>
      <dgm:spPr/>
      <dgm:t>
        <a:bodyPr/>
        <a:lstStyle/>
        <a:p>
          <a:endParaRPr lang="en-US"/>
        </a:p>
      </dgm:t>
    </dgm:pt>
    <dgm:pt modelId="{4DAF4B32-1FCA-6F47-BAE0-51779354591D}" type="sibTrans" cxnId="{399E6056-D4A6-B14E-BB58-891F4B99940D}">
      <dgm:prSet/>
      <dgm:spPr/>
      <dgm:t>
        <a:bodyPr/>
        <a:lstStyle/>
        <a:p>
          <a:endParaRPr lang="en-US"/>
        </a:p>
      </dgm:t>
    </dgm:pt>
    <dgm:pt modelId="{AAC06B4D-94B7-5A4E-8AC8-80B28E750CE9}">
      <dgm:prSet phldrT="[Text]"/>
      <dgm:spPr/>
      <dgm:t>
        <a:bodyPr/>
        <a:lstStyle/>
        <a:p>
          <a:r>
            <a:rPr lang="en-US" dirty="0" smtClean="0"/>
            <a:t>Storage</a:t>
          </a:r>
          <a:endParaRPr lang="en-US" dirty="0"/>
        </a:p>
      </dgm:t>
    </dgm:pt>
    <dgm:pt modelId="{A025413C-F9BF-4848-A29D-A37A5E9DD32B}" type="parTrans" cxnId="{7504EF17-771B-CF40-A5B0-FA4DAE6003C2}">
      <dgm:prSet/>
      <dgm:spPr/>
      <dgm:t>
        <a:bodyPr/>
        <a:lstStyle/>
        <a:p>
          <a:endParaRPr lang="en-US"/>
        </a:p>
      </dgm:t>
    </dgm:pt>
    <dgm:pt modelId="{9E5CE171-C509-354C-BFEB-21F2C65C91FB}" type="sibTrans" cxnId="{7504EF17-771B-CF40-A5B0-FA4DAE6003C2}">
      <dgm:prSet/>
      <dgm:spPr/>
      <dgm:t>
        <a:bodyPr/>
        <a:lstStyle/>
        <a:p>
          <a:endParaRPr lang="en-US"/>
        </a:p>
      </dgm:t>
    </dgm:pt>
    <dgm:pt modelId="{0DA6156E-130D-D747-8B91-2395E7816C9C}">
      <dgm:prSet phldrT="[Text]"/>
      <dgm:spPr/>
      <dgm:t>
        <a:bodyPr/>
        <a:lstStyle/>
        <a:p>
          <a:r>
            <a:rPr lang="en-US" dirty="0" smtClean="0"/>
            <a:t>Compute</a:t>
          </a:r>
          <a:endParaRPr lang="en-US" dirty="0"/>
        </a:p>
      </dgm:t>
    </dgm:pt>
    <dgm:pt modelId="{2EA097C3-A543-8B4A-9644-E9A6162F4338}" type="parTrans" cxnId="{57C46CAC-2C10-304B-A2C4-E4194D4D5437}">
      <dgm:prSet/>
      <dgm:spPr/>
      <dgm:t>
        <a:bodyPr/>
        <a:lstStyle/>
        <a:p>
          <a:endParaRPr lang="en-US"/>
        </a:p>
      </dgm:t>
    </dgm:pt>
    <dgm:pt modelId="{5E52882B-3590-994D-8E2D-74F85F2FF999}" type="sibTrans" cxnId="{57C46CAC-2C10-304B-A2C4-E4194D4D5437}">
      <dgm:prSet/>
      <dgm:spPr/>
      <dgm:t>
        <a:bodyPr/>
        <a:lstStyle/>
        <a:p>
          <a:endParaRPr lang="en-US"/>
        </a:p>
      </dgm:t>
    </dgm:pt>
    <dgm:pt modelId="{3F14A4C6-C149-214F-BF65-AEFDB6D1CD94}">
      <dgm:prSet phldrT="[Text]"/>
      <dgm:spPr/>
      <dgm:t>
        <a:bodyPr/>
        <a:lstStyle/>
        <a:p>
          <a:r>
            <a:rPr lang="en-US" dirty="0" smtClean="0"/>
            <a:t>Common</a:t>
          </a:r>
          <a:endParaRPr lang="en-US" dirty="0"/>
        </a:p>
      </dgm:t>
    </dgm:pt>
    <dgm:pt modelId="{507B002C-BB0E-6343-AB63-6A49F19CCEF6}" type="parTrans" cxnId="{CF4FEB91-BF6C-9E48-81C3-C2370EB4B100}">
      <dgm:prSet/>
      <dgm:spPr/>
      <dgm:t>
        <a:bodyPr/>
        <a:lstStyle/>
        <a:p>
          <a:endParaRPr lang="en-US"/>
        </a:p>
      </dgm:t>
    </dgm:pt>
    <dgm:pt modelId="{EC71DCEF-B3D9-824D-906C-92AE43EA8114}" type="sibTrans" cxnId="{CF4FEB91-BF6C-9E48-81C3-C2370EB4B100}">
      <dgm:prSet/>
      <dgm:spPr/>
      <dgm:t>
        <a:bodyPr/>
        <a:lstStyle/>
        <a:p>
          <a:endParaRPr lang="en-US"/>
        </a:p>
      </dgm:t>
    </dgm:pt>
    <dgm:pt modelId="{C3271D8A-A9B6-CA4E-B6DF-1F69E3B3057F}" type="pres">
      <dgm:prSet presAssocID="{B0358F11-7EA6-4D44-A891-10BFAECB9563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3F6A0827-2255-404F-BF7D-0DBC6080027F}" type="pres">
      <dgm:prSet presAssocID="{AED4F8B5-0C24-2F48-BF24-3464DB03E89D}" presName="hierRoot1" presStyleCnt="0"/>
      <dgm:spPr/>
    </dgm:pt>
    <dgm:pt modelId="{4BBF33B2-C3D6-1247-918B-9E87EB343E96}" type="pres">
      <dgm:prSet presAssocID="{AED4F8B5-0C24-2F48-BF24-3464DB03E89D}" presName="composite" presStyleCnt="0"/>
      <dgm:spPr/>
    </dgm:pt>
    <dgm:pt modelId="{11660B83-DF82-5A46-BC50-E857235CAF74}" type="pres">
      <dgm:prSet presAssocID="{AED4F8B5-0C24-2F48-BF24-3464DB03E89D}" presName="background" presStyleLbl="node0" presStyleIdx="0" presStyleCnt="1"/>
      <dgm:spPr/>
    </dgm:pt>
    <dgm:pt modelId="{29441CB7-F537-1947-87B2-362FFA00158E}" type="pres">
      <dgm:prSet presAssocID="{AED4F8B5-0C24-2F48-BF24-3464DB03E89D}" presName="text" presStyleLbl="fgAcc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248FC3D-1ED4-CB44-A933-D390E20F3E32}" type="pres">
      <dgm:prSet presAssocID="{AED4F8B5-0C24-2F48-BF24-3464DB03E89D}" presName="hierChild2" presStyleCnt="0"/>
      <dgm:spPr/>
    </dgm:pt>
    <dgm:pt modelId="{C21B7274-200E-BE44-934E-51E68789DE36}" type="pres">
      <dgm:prSet presAssocID="{53A1FD2A-ECFC-C245-828A-E4B98E1F42AE}" presName="Name10" presStyleLbl="parChTrans1D2" presStyleIdx="0" presStyleCnt="4"/>
      <dgm:spPr/>
      <dgm:t>
        <a:bodyPr/>
        <a:lstStyle/>
        <a:p>
          <a:endParaRPr lang="en-US"/>
        </a:p>
      </dgm:t>
    </dgm:pt>
    <dgm:pt modelId="{08AA46EA-16FC-5F4F-AB13-34CD91B1EA27}" type="pres">
      <dgm:prSet presAssocID="{37418B6F-C2FA-3340-9923-C6C7FBDC7541}" presName="hierRoot2" presStyleCnt="0"/>
      <dgm:spPr/>
    </dgm:pt>
    <dgm:pt modelId="{DEC27763-C6C1-354D-9479-102E17EEDB91}" type="pres">
      <dgm:prSet presAssocID="{37418B6F-C2FA-3340-9923-C6C7FBDC7541}" presName="composite2" presStyleCnt="0"/>
      <dgm:spPr/>
    </dgm:pt>
    <dgm:pt modelId="{9BD78EE9-C1FB-0043-A5BA-3BD98D5B0DFC}" type="pres">
      <dgm:prSet presAssocID="{37418B6F-C2FA-3340-9923-C6C7FBDC7541}" presName="background2" presStyleLbl="node2" presStyleIdx="0" presStyleCnt="4"/>
      <dgm:spPr/>
    </dgm:pt>
    <dgm:pt modelId="{7011FD04-0D25-C147-9FA5-CD49C741CA99}" type="pres">
      <dgm:prSet presAssocID="{37418B6F-C2FA-3340-9923-C6C7FBDC7541}" presName="text2" presStyleLbl="fgAcc2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48FC16B-CD21-9C4D-B71F-65EBA078F963}" type="pres">
      <dgm:prSet presAssocID="{37418B6F-C2FA-3340-9923-C6C7FBDC7541}" presName="hierChild3" presStyleCnt="0"/>
      <dgm:spPr/>
    </dgm:pt>
    <dgm:pt modelId="{D3DA2932-14A6-BE40-BA6A-100E2B0108A9}" type="pres">
      <dgm:prSet presAssocID="{A025413C-F9BF-4848-A29D-A37A5E9DD32B}" presName="Name10" presStyleLbl="parChTrans1D2" presStyleIdx="1" presStyleCnt="4"/>
      <dgm:spPr/>
      <dgm:t>
        <a:bodyPr/>
        <a:lstStyle/>
        <a:p>
          <a:endParaRPr lang="en-US"/>
        </a:p>
      </dgm:t>
    </dgm:pt>
    <dgm:pt modelId="{CE1C719A-A3B1-7440-A7A3-F5C5FD3C3FA2}" type="pres">
      <dgm:prSet presAssocID="{AAC06B4D-94B7-5A4E-8AC8-80B28E750CE9}" presName="hierRoot2" presStyleCnt="0"/>
      <dgm:spPr/>
    </dgm:pt>
    <dgm:pt modelId="{EAAF5E7B-602F-AB40-95BE-43EA0A175B42}" type="pres">
      <dgm:prSet presAssocID="{AAC06B4D-94B7-5A4E-8AC8-80B28E750CE9}" presName="composite2" presStyleCnt="0"/>
      <dgm:spPr/>
    </dgm:pt>
    <dgm:pt modelId="{F44B1041-05A0-F047-907F-33F3C80A686C}" type="pres">
      <dgm:prSet presAssocID="{AAC06B4D-94B7-5A4E-8AC8-80B28E750CE9}" presName="background2" presStyleLbl="node2" presStyleIdx="1" presStyleCnt="4"/>
      <dgm:spPr/>
    </dgm:pt>
    <dgm:pt modelId="{A5ABA943-0701-7148-894E-06D9292ABFDD}" type="pres">
      <dgm:prSet presAssocID="{AAC06B4D-94B7-5A4E-8AC8-80B28E750CE9}" presName="text2" presStyleLbl="fgAcc2" presStyleIdx="1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3900552-B843-2E42-9EA1-5A64FE82CDC9}" type="pres">
      <dgm:prSet presAssocID="{AAC06B4D-94B7-5A4E-8AC8-80B28E750CE9}" presName="hierChild3" presStyleCnt="0"/>
      <dgm:spPr/>
    </dgm:pt>
    <dgm:pt modelId="{473C94DE-C107-3248-8635-6A88903FA538}" type="pres">
      <dgm:prSet presAssocID="{2EA097C3-A543-8B4A-9644-E9A6162F4338}" presName="Name10" presStyleLbl="parChTrans1D2" presStyleIdx="2" presStyleCnt="4"/>
      <dgm:spPr/>
      <dgm:t>
        <a:bodyPr/>
        <a:lstStyle/>
        <a:p>
          <a:endParaRPr lang="en-US"/>
        </a:p>
      </dgm:t>
    </dgm:pt>
    <dgm:pt modelId="{F180B974-40F0-8042-866B-F7D7155F0B20}" type="pres">
      <dgm:prSet presAssocID="{0DA6156E-130D-D747-8B91-2395E7816C9C}" presName="hierRoot2" presStyleCnt="0"/>
      <dgm:spPr/>
    </dgm:pt>
    <dgm:pt modelId="{FF6A65D6-6742-F742-9DB3-202D6FE8E685}" type="pres">
      <dgm:prSet presAssocID="{0DA6156E-130D-D747-8B91-2395E7816C9C}" presName="composite2" presStyleCnt="0"/>
      <dgm:spPr/>
    </dgm:pt>
    <dgm:pt modelId="{2AD9F464-2E86-4D46-B501-5088B8B6A6B5}" type="pres">
      <dgm:prSet presAssocID="{0DA6156E-130D-D747-8B91-2395E7816C9C}" presName="background2" presStyleLbl="node2" presStyleIdx="2" presStyleCnt="4"/>
      <dgm:spPr/>
    </dgm:pt>
    <dgm:pt modelId="{AB04C458-B6E5-4548-9AD7-CFA0E4B7B523}" type="pres">
      <dgm:prSet presAssocID="{0DA6156E-130D-D747-8B91-2395E7816C9C}" presName="text2" presStyleLbl="fgAcc2" presStyleIdx="2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0EC8B27-D25E-C14C-8135-F554D6A762B7}" type="pres">
      <dgm:prSet presAssocID="{0DA6156E-130D-D747-8B91-2395E7816C9C}" presName="hierChild3" presStyleCnt="0"/>
      <dgm:spPr/>
    </dgm:pt>
    <dgm:pt modelId="{B356AAA3-EC55-AC46-84FF-F56BCF6A87B3}" type="pres">
      <dgm:prSet presAssocID="{507B002C-BB0E-6343-AB63-6A49F19CCEF6}" presName="Name10" presStyleLbl="parChTrans1D2" presStyleIdx="3" presStyleCnt="4"/>
      <dgm:spPr/>
      <dgm:t>
        <a:bodyPr/>
        <a:lstStyle/>
        <a:p>
          <a:endParaRPr lang="en-US"/>
        </a:p>
      </dgm:t>
    </dgm:pt>
    <dgm:pt modelId="{2DC3DBC7-ADA1-E34A-B2D3-B6E04FB0B18C}" type="pres">
      <dgm:prSet presAssocID="{3F14A4C6-C149-214F-BF65-AEFDB6D1CD94}" presName="hierRoot2" presStyleCnt="0"/>
      <dgm:spPr/>
    </dgm:pt>
    <dgm:pt modelId="{D47D7B36-0700-9E40-AF05-67011C3A8959}" type="pres">
      <dgm:prSet presAssocID="{3F14A4C6-C149-214F-BF65-AEFDB6D1CD94}" presName="composite2" presStyleCnt="0"/>
      <dgm:spPr/>
    </dgm:pt>
    <dgm:pt modelId="{F7647130-729F-0845-B3C4-8BECBF2F4F04}" type="pres">
      <dgm:prSet presAssocID="{3F14A4C6-C149-214F-BF65-AEFDB6D1CD94}" presName="background2" presStyleLbl="node2" presStyleIdx="3" presStyleCnt="4"/>
      <dgm:spPr/>
    </dgm:pt>
    <dgm:pt modelId="{5EB1FA05-0163-1742-8B89-347B1FB5D6BB}" type="pres">
      <dgm:prSet presAssocID="{3F14A4C6-C149-214F-BF65-AEFDB6D1CD94}" presName="text2" presStyleLbl="fgAcc2" presStyleIdx="3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F2CD47B-F211-554A-9A4D-14D31D2D7085}" type="pres">
      <dgm:prSet presAssocID="{3F14A4C6-C149-214F-BF65-AEFDB6D1CD94}" presName="hierChild3" presStyleCnt="0"/>
      <dgm:spPr/>
    </dgm:pt>
  </dgm:ptLst>
  <dgm:cxnLst>
    <dgm:cxn modelId="{EBB10E53-8D3E-CF48-8813-D7D1CA89F3A6}" type="presOf" srcId="{A025413C-F9BF-4848-A29D-A37A5E9DD32B}" destId="{D3DA2932-14A6-BE40-BA6A-100E2B0108A9}" srcOrd="0" destOrd="0" presId="urn:microsoft.com/office/officeart/2005/8/layout/hierarchy1"/>
    <dgm:cxn modelId="{7504EF17-771B-CF40-A5B0-FA4DAE6003C2}" srcId="{AED4F8B5-0C24-2F48-BF24-3464DB03E89D}" destId="{AAC06B4D-94B7-5A4E-8AC8-80B28E750CE9}" srcOrd="1" destOrd="0" parTransId="{A025413C-F9BF-4848-A29D-A37A5E9DD32B}" sibTransId="{9E5CE171-C509-354C-BFEB-21F2C65C91FB}"/>
    <dgm:cxn modelId="{57C46CAC-2C10-304B-A2C4-E4194D4D5437}" srcId="{AED4F8B5-0C24-2F48-BF24-3464DB03E89D}" destId="{0DA6156E-130D-D747-8B91-2395E7816C9C}" srcOrd="2" destOrd="0" parTransId="{2EA097C3-A543-8B4A-9644-E9A6162F4338}" sibTransId="{5E52882B-3590-994D-8E2D-74F85F2FF999}"/>
    <dgm:cxn modelId="{7B88E6D8-0473-9545-8840-98D139E88073}" type="presOf" srcId="{53A1FD2A-ECFC-C245-828A-E4B98E1F42AE}" destId="{C21B7274-200E-BE44-934E-51E68789DE36}" srcOrd="0" destOrd="0" presId="urn:microsoft.com/office/officeart/2005/8/layout/hierarchy1"/>
    <dgm:cxn modelId="{60CF94CC-DD9F-4844-9935-95DAE4BFEF47}" type="presOf" srcId="{507B002C-BB0E-6343-AB63-6A49F19CCEF6}" destId="{B356AAA3-EC55-AC46-84FF-F56BCF6A87B3}" srcOrd="0" destOrd="0" presId="urn:microsoft.com/office/officeart/2005/8/layout/hierarchy1"/>
    <dgm:cxn modelId="{CF4FEB91-BF6C-9E48-81C3-C2370EB4B100}" srcId="{AED4F8B5-0C24-2F48-BF24-3464DB03E89D}" destId="{3F14A4C6-C149-214F-BF65-AEFDB6D1CD94}" srcOrd="3" destOrd="0" parTransId="{507B002C-BB0E-6343-AB63-6A49F19CCEF6}" sibTransId="{EC71DCEF-B3D9-824D-906C-92AE43EA8114}"/>
    <dgm:cxn modelId="{E5E1473E-AF54-114B-B639-6F542A367614}" type="presOf" srcId="{AED4F8B5-0C24-2F48-BF24-3464DB03E89D}" destId="{29441CB7-F537-1947-87B2-362FFA00158E}" srcOrd="0" destOrd="0" presId="urn:microsoft.com/office/officeart/2005/8/layout/hierarchy1"/>
    <dgm:cxn modelId="{BDC2E83F-C00C-ED46-838E-27EC6A88A32D}" type="presOf" srcId="{37418B6F-C2FA-3340-9923-C6C7FBDC7541}" destId="{7011FD04-0D25-C147-9FA5-CD49C741CA99}" srcOrd="0" destOrd="0" presId="urn:microsoft.com/office/officeart/2005/8/layout/hierarchy1"/>
    <dgm:cxn modelId="{399E6056-D4A6-B14E-BB58-891F4B99940D}" srcId="{AED4F8B5-0C24-2F48-BF24-3464DB03E89D}" destId="{37418B6F-C2FA-3340-9923-C6C7FBDC7541}" srcOrd="0" destOrd="0" parTransId="{53A1FD2A-ECFC-C245-828A-E4B98E1F42AE}" sibTransId="{4DAF4B32-1FCA-6F47-BAE0-51779354591D}"/>
    <dgm:cxn modelId="{3DF115C5-6165-0D4C-84D1-80C7947C551B}" type="presOf" srcId="{3F14A4C6-C149-214F-BF65-AEFDB6D1CD94}" destId="{5EB1FA05-0163-1742-8B89-347B1FB5D6BB}" srcOrd="0" destOrd="0" presId="urn:microsoft.com/office/officeart/2005/8/layout/hierarchy1"/>
    <dgm:cxn modelId="{FDCB78C3-4239-BA44-B397-9CDAE5BBE1AD}" type="presOf" srcId="{B0358F11-7EA6-4D44-A891-10BFAECB9563}" destId="{C3271D8A-A9B6-CA4E-B6DF-1F69E3B3057F}" srcOrd="0" destOrd="0" presId="urn:microsoft.com/office/officeart/2005/8/layout/hierarchy1"/>
    <dgm:cxn modelId="{FDF438F9-41FC-AB4E-885E-6573E48275F5}" srcId="{B0358F11-7EA6-4D44-A891-10BFAECB9563}" destId="{AED4F8B5-0C24-2F48-BF24-3464DB03E89D}" srcOrd="0" destOrd="0" parTransId="{0A98D979-1786-6444-997C-FC1407CE0F63}" sibTransId="{25708027-E081-5241-BE64-0F2B7EB3E437}"/>
    <dgm:cxn modelId="{BF44C38A-04AE-604E-AAA2-267CE3BB5912}" type="presOf" srcId="{AAC06B4D-94B7-5A4E-8AC8-80B28E750CE9}" destId="{A5ABA943-0701-7148-894E-06D9292ABFDD}" srcOrd="0" destOrd="0" presId="urn:microsoft.com/office/officeart/2005/8/layout/hierarchy1"/>
    <dgm:cxn modelId="{7397EB0B-38DD-124C-9A45-C8496D517E83}" type="presOf" srcId="{2EA097C3-A543-8B4A-9644-E9A6162F4338}" destId="{473C94DE-C107-3248-8635-6A88903FA538}" srcOrd="0" destOrd="0" presId="urn:microsoft.com/office/officeart/2005/8/layout/hierarchy1"/>
    <dgm:cxn modelId="{91587865-A489-B34E-90B0-750944D98694}" type="presOf" srcId="{0DA6156E-130D-D747-8B91-2395E7816C9C}" destId="{AB04C458-B6E5-4548-9AD7-CFA0E4B7B523}" srcOrd="0" destOrd="0" presId="urn:microsoft.com/office/officeart/2005/8/layout/hierarchy1"/>
    <dgm:cxn modelId="{EA05AE77-E86A-3B45-A077-B69797D08D43}" type="presParOf" srcId="{C3271D8A-A9B6-CA4E-B6DF-1F69E3B3057F}" destId="{3F6A0827-2255-404F-BF7D-0DBC6080027F}" srcOrd="0" destOrd="0" presId="urn:microsoft.com/office/officeart/2005/8/layout/hierarchy1"/>
    <dgm:cxn modelId="{734FE04E-7324-2145-8F69-5C6435785226}" type="presParOf" srcId="{3F6A0827-2255-404F-BF7D-0DBC6080027F}" destId="{4BBF33B2-C3D6-1247-918B-9E87EB343E96}" srcOrd="0" destOrd="0" presId="urn:microsoft.com/office/officeart/2005/8/layout/hierarchy1"/>
    <dgm:cxn modelId="{D8DDE5D4-4363-9E41-8626-06CD73FDB6E9}" type="presParOf" srcId="{4BBF33B2-C3D6-1247-918B-9E87EB343E96}" destId="{11660B83-DF82-5A46-BC50-E857235CAF74}" srcOrd="0" destOrd="0" presId="urn:microsoft.com/office/officeart/2005/8/layout/hierarchy1"/>
    <dgm:cxn modelId="{CAE53102-34C8-8843-84C0-3DEC3F39EFA0}" type="presParOf" srcId="{4BBF33B2-C3D6-1247-918B-9E87EB343E96}" destId="{29441CB7-F537-1947-87B2-362FFA00158E}" srcOrd="1" destOrd="0" presId="urn:microsoft.com/office/officeart/2005/8/layout/hierarchy1"/>
    <dgm:cxn modelId="{863B6A7F-3327-7449-B617-10C3C2073CA1}" type="presParOf" srcId="{3F6A0827-2255-404F-BF7D-0DBC6080027F}" destId="{0248FC3D-1ED4-CB44-A933-D390E20F3E32}" srcOrd="1" destOrd="0" presId="urn:microsoft.com/office/officeart/2005/8/layout/hierarchy1"/>
    <dgm:cxn modelId="{FBB760F6-B1B2-CF4C-9C72-813DD189F3BD}" type="presParOf" srcId="{0248FC3D-1ED4-CB44-A933-D390E20F3E32}" destId="{C21B7274-200E-BE44-934E-51E68789DE36}" srcOrd="0" destOrd="0" presId="urn:microsoft.com/office/officeart/2005/8/layout/hierarchy1"/>
    <dgm:cxn modelId="{A4C5C59A-7DBB-1843-A871-0A74EC515A24}" type="presParOf" srcId="{0248FC3D-1ED4-CB44-A933-D390E20F3E32}" destId="{08AA46EA-16FC-5F4F-AB13-34CD91B1EA27}" srcOrd="1" destOrd="0" presId="urn:microsoft.com/office/officeart/2005/8/layout/hierarchy1"/>
    <dgm:cxn modelId="{0D798562-D751-924D-9D99-14296922047B}" type="presParOf" srcId="{08AA46EA-16FC-5F4F-AB13-34CD91B1EA27}" destId="{DEC27763-C6C1-354D-9479-102E17EEDB91}" srcOrd="0" destOrd="0" presId="urn:microsoft.com/office/officeart/2005/8/layout/hierarchy1"/>
    <dgm:cxn modelId="{97CAD9AF-EB98-F846-BCFC-0AE6D87B98B4}" type="presParOf" srcId="{DEC27763-C6C1-354D-9479-102E17EEDB91}" destId="{9BD78EE9-C1FB-0043-A5BA-3BD98D5B0DFC}" srcOrd="0" destOrd="0" presId="urn:microsoft.com/office/officeart/2005/8/layout/hierarchy1"/>
    <dgm:cxn modelId="{8E64D98A-8EE5-D747-BB65-26C98140E479}" type="presParOf" srcId="{DEC27763-C6C1-354D-9479-102E17EEDB91}" destId="{7011FD04-0D25-C147-9FA5-CD49C741CA99}" srcOrd="1" destOrd="0" presId="urn:microsoft.com/office/officeart/2005/8/layout/hierarchy1"/>
    <dgm:cxn modelId="{0C80F99D-A244-B749-87AC-6BC2E1F90B20}" type="presParOf" srcId="{08AA46EA-16FC-5F4F-AB13-34CD91B1EA27}" destId="{548FC16B-CD21-9C4D-B71F-65EBA078F963}" srcOrd="1" destOrd="0" presId="urn:microsoft.com/office/officeart/2005/8/layout/hierarchy1"/>
    <dgm:cxn modelId="{3A6454CB-04B6-3A4A-9B52-768C4201037D}" type="presParOf" srcId="{0248FC3D-1ED4-CB44-A933-D390E20F3E32}" destId="{D3DA2932-14A6-BE40-BA6A-100E2B0108A9}" srcOrd="2" destOrd="0" presId="urn:microsoft.com/office/officeart/2005/8/layout/hierarchy1"/>
    <dgm:cxn modelId="{A9D66BB9-D8AE-D043-A1FF-BC953EE7F54B}" type="presParOf" srcId="{0248FC3D-1ED4-CB44-A933-D390E20F3E32}" destId="{CE1C719A-A3B1-7440-A7A3-F5C5FD3C3FA2}" srcOrd="3" destOrd="0" presId="urn:microsoft.com/office/officeart/2005/8/layout/hierarchy1"/>
    <dgm:cxn modelId="{3B115282-BFEA-FE45-B2A7-01B0DFBF74D9}" type="presParOf" srcId="{CE1C719A-A3B1-7440-A7A3-F5C5FD3C3FA2}" destId="{EAAF5E7B-602F-AB40-95BE-43EA0A175B42}" srcOrd="0" destOrd="0" presId="urn:microsoft.com/office/officeart/2005/8/layout/hierarchy1"/>
    <dgm:cxn modelId="{FD49466F-683E-6D4E-BF6A-D1F2E1B24F15}" type="presParOf" srcId="{EAAF5E7B-602F-AB40-95BE-43EA0A175B42}" destId="{F44B1041-05A0-F047-907F-33F3C80A686C}" srcOrd="0" destOrd="0" presId="urn:microsoft.com/office/officeart/2005/8/layout/hierarchy1"/>
    <dgm:cxn modelId="{2DA7D37B-323F-3346-904E-75DEA3E0E647}" type="presParOf" srcId="{EAAF5E7B-602F-AB40-95BE-43EA0A175B42}" destId="{A5ABA943-0701-7148-894E-06D9292ABFDD}" srcOrd="1" destOrd="0" presId="urn:microsoft.com/office/officeart/2005/8/layout/hierarchy1"/>
    <dgm:cxn modelId="{E5451C0F-A7A2-5443-9065-6B7EA1F159AF}" type="presParOf" srcId="{CE1C719A-A3B1-7440-A7A3-F5C5FD3C3FA2}" destId="{93900552-B843-2E42-9EA1-5A64FE82CDC9}" srcOrd="1" destOrd="0" presId="urn:microsoft.com/office/officeart/2005/8/layout/hierarchy1"/>
    <dgm:cxn modelId="{11AB4FCF-D01D-F745-A966-85AFB256C0B9}" type="presParOf" srcId="{0248FC3D-1ED4-CB44-A933-D390E20F3E32}" destId="{473C94DE-C107-3248-8635-6A88903FA538}" srcOrd="4" destOrd="0" presId="urn:microsoft.com/office/officeart/2005/8/layout/hierarchy1"/>
    <dgm:cxn modelId="{082A9B91-87B8-CD4E-BFE5-DEBF0C518E37}" type="presParOf" srcId="{0248FC3D-1ED4-CB44-A933-D390E20F3E32}" destId="{F180B974-40F0-8042-866B-F7D7155F0B20}" srcOrd="5" destOrd="0" presId="urn:microsoft.com/office/officeart/2005/8/layout/hierarchy1"/>
    <dgm:cxn modelId="{F4CFE86A-6310-9547-A7B5-AC8BA754FA91}" type="presParOf" srcId="{F180B974-40F0-8042-866B-F7D7155F0B20}" destId="{FF6A65D6-6742-F742-9DB3-202D6FE8E685}" srcOrd="0" destOrd="0" presId="urn:microsoft.com/office/officeart/2005/8/layout/hierarchy1"/>
    <dgm:cxn modelId="{141AF90F-0122-474E-9500-2D83D6988F3A}" type="presParOf" srcId="{FF6A65D6-6742-F742-9DB3-202D6FE8E685}" destId="{2AD9F464-2E86-4D46-B501-5088B8B6A6B5}" srcOrd="0" destOrd="0" presId="urn:microsoft.com/office/officeart/2005/8/layout/hierarchy1"/>
    <dgm:cxn modelId="{A7FDA9D1-AC0A-6646-A662-4F2076E4641B}" type="presParOf" srcId="{FF6A65D6-6742-F742-9DB3-202D6FE8E685}" destId="{AB04C458-B6E5-4548-9AD7-CFA0E4B7B523}" srcOrd="1" destOrd="0" presId="urn:microsoft.com/office/officeart/2005/8/layout/hierarchy1"/>
    <dgm:cxn modelId="{2A72F117-C831-014E-8D47-1E6E05362153}" type="presParOf" srcId="{F180B974-40F0-8042-866B-F7D7155F0B20}" destId="{C0EC8B27-D25E-C14C-8135-F554D6A762B7}" srcOrd="1" destOrd="0" presId="urn:microsoft.com/office/officeart/2005/8/layout/hierarchy1"/>
    <dgm:cxn modelId="{864BB034-F125-E641-8091-18710C76C0DF}" type="presParOf" srcId="{0248FC3D-1ED4-CB44-A933-D390E20F3E32}" destId="{B356AAA3-EC55-AC46-84FF-F56BCF6A87B3}" srcOrd="6" destOrd="0" presId="urn:microsoft.com/office/officeart/2005/8/layout/hierarchy1"/>
    <dgm:cxn modelId="{FB6D25D2-6585-844E-AFC5-CE8B26B48A1C}" type="presParOf" srcId="{0248FC3D-1ED4-CB44-A933-D390E20F3E32}" destId="{2DC3DBC7-ADA1-E34A-B2D3-B6E04FB0B18C}" srcOrd="7" destOrd="0" presId="urn:microsoft.com/office/officeart/2005/8/layout/hierarchy1"/>
    <dgm:cxn modelId="{A467DAE0-0B61-5647-9877-F82F1F400D22}" type="presParOf" srcId="{2DC3DBC7-ADA1-E34A-B2D3-B6E04FB0B18C}" destId="{D47D7B36-0700-9E40-AF05-67011C3A8959}" srcOrd="0" destOrd="0" presId="urn:microsoft.com/office/officeart/2005/8/layout/hierarchy1"/>
    <dgm:cxn modelId="{B335F275-9901-7D4E-8A66-E2FB551DE34C}" type="presParOf" srcId="{D47D7B36-0700-9E40-AF05-67011C3A8959}" destId="{F7647130-729F-0845-B3C4-8BECBF2F4F04}" srcOrd="0" destOrd="0" presId="urn:microsoft.com/office/officeart/2005/8/layout/hierarchy1"/>
    <dgm:cxn modelId="{7C3C8B44-4575-2A48-BD61-5D92B85DE175}" type="presParOf" srcId="{D47D7B36-0700-9E40-AF05-67011C3A8959}" destId="{5EB1FA05-0163-1742-8B89-347B1FB5D6BB}" srcOrd="1" destOrd="0" presId="urn:microsoft.com/office/officeart/2005/8/layout/hierarchy1"/>
    <dgm:cxn modelId="{401F489D-DA60-4A43-A7F1-5C361EE5E420}" type="presParOf" srcId="{2DC3DBC7-ADA1-E34A-B2D3-B6E04FB0B18C}" destId="{4F2CD47B-F211-554A-9A4D-14D31D2D7085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56AAA3-EC55-AC46-84FF-F56BCF6A87B3}">
      <dsp:nvSpPr>
        <dsp:cNvPr id="0" name=""/>
        <dsp:cNvSpPr/>
      </dsp:nvSpPr>
      <dsp:spPr>
        <a:xfrm>
          <a:off x="4573348" y="864606"/>
          <a:ext cx="3142464" cy="37388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4789"/>
              </a:lnTo>
              <a:lnTo>
                <a:pt x="3142464" y="254789"/>
              </a:lnTo>
              <a:lnTo>
                <a:pt x="3142464" y="373881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73C94DE-C107-3248-8635-6A88903FA538}">
      <dsp:nvSpPr>
        <dsp:cNvPr id="0" name=""/>
        <dsp:cNvSpPr/>
      </dsp:nvSpPr>
      <dsp:spPr>
        <a:xfrm>
          <a:off x="4573348" y="864606"/>
          <a:ext cx="1571232" cy="37388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4789"/>
              </a:lnTo>
              <a:lnTo>
                <a:pt x="1571232" y="254789"/>
              </a:lnTo>
              <a:lnTo>
                <a:pt x="1571232" y="373881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60C8FDA-7576-BB44-A8AF-FE057F7D1501}">
      <dsp:nvSpPr>
        <dsp:cNvPr id="0" name=""/>
        <dsp:cNvSpPr/>
      </dsp:nvSpPr>
      <dsp:spPr>
        <a:xfrm>
          <a:off x="4573348" y="2054814"/>
          <a:ext cx="785616" cy="37388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4789"/>
              </a:lnTo>
              <a:lnTo>
                <a:pt x="785616" y="254789"/>
              </a:lnTo>
              <a:lnTo>
                <a:pt x="785616" y="37388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EF80847-83A9-2645-9E3C-99DFFA7CBFAF}">
      <dsp:nvSpPr>
        <dsp:cNvPr id="0" name=""/>
        <dsp:cNvSpPr/>
      </dsp:nvSpPr>
      <dsp:spPr>
        <a:xfrm>
          <a:off x="3787732" y="2054814"/>
          <a:ext cx="785616" cy="373881"/>
        </a:xfrm>
        <a:custGeom>
          <a:avLst/>
          <a:gdLst/>
          <a:ahLst/>
          <a:cxnLst/>
          <a:rect l="0" t="0" r="0" b="0"/>
          <a:pathLst>
            <a:path>
              <a:moveTo>
                <a:pt x="785616" y="0"/>
              </a:moveTo>
              <a:lnTo>
                <a:pt x="785616" y="254789"/>
              </a:lnTo>
              <a:lnTo>
                <a:pt x="0" y="254789"/>
              </a:lnTo>
              <a:lnTo>
                <a:pt x="0" y="37388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3DA2932-14A6-BE40-BA6A-100E2B0108A9}">
      <dsp:nvSpPr>
        <dsp:cNvPr id="0" name=""/>
        <dsp:cNvSpPr/>
      </dsp:nvSpPr>
      <dsp:spPr>
        <a:xfrm>
          <a:off x="4527628" y="864606"/>
          <a:ext cx="91440" cy="37388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73881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6275560-3F4C-5D43-A51E-D5676C980ADA}">
      <dsp:nvSpPr>
        <dsp:cNvPr id="0" name=""/>
        <dsp:cNvSpPr/>
      </dsp:nvSpPr>
      <dsp:spPr>
        <a:xfrm>
          <a:off x="1430884" y="2054814"/>
          <a:ext cx="785616" cy="37388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4789"/>
              </a:lnTo>
              <a:lnTo>
                <a:pt x="785616" y="254789"/>
              </a:lnTo>
              <a:lnTo>
                <a:pt x="785616" y="37388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0D8696B-39E5-C245-BEE8-804EB0D6EE95}">
      <dsp:nvSpPr>
        <dsp:cNvPr id="0" name=""/>
        <dsp:cNvSpPr/>
      </dsp:nvSpPr>
      <dsp:spPr>
        <a:xfrm>
          <a:off x="645268" y="2054814"/>
          <a:ext cx="785616" cy="373881"/>
        </a:xfrm>
        <a:custGeom>
          <a:avLst/>
          <a:gdLst/>
          <a:ahLst/>
          <a:cxnLst/>
          <a:rect l="0" t="0" r="0" b="0"/>
          <a:pathLst>
            <a:path>
              <a:moveTo>
                <a:pt x="785616" y="0"/>
              </a:moveTo>
              <a:lnTo>
                <a:pt x="785616" y="254789"/>
              </a:lnTo>
              <a:lnTo>
                <a:pt x="0" y="254789"/>
              </a:lnTo>
              <a:lnTo>
                <a:pt x="0" y="37388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21B7274-200E-BE44-934E-51E68789DE36}">
      <dsp:nvSpPr>
        <dsp:cNvPr id="0" name=""/>
        <dsp:cNvSpPr/>
      </dsp:nvSpPr>
      <dsp:spPr>
        <a:xfrm>
          <a:off x="1430884" y="864606"/>
          <a:ext cx="3142464" cy="373881"/>
        </a:xfrm>
        <a:custGeom>
          <a:avLst/>
          <a:gdLst/>
          <a:ahLst/>
          <a:cxnLst/>
          <a:rect l="0" t="0" r="0" b="0"/>
          <a:pathLst>
            <a:path>
              <a:moveTo>
                <a:pt x="3142464" y="0"/>
              </a:moveTo>
              <a:lnTo>
                <a:pt x="3142464" y="254789"/>
              </a:lnTo>
              <a:lnTo>
                <a:pt x="0" y="254789"/>
              </a:lnTo>
              <a:lnTo>
                <a:pt x="0" y="373881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1660B83-DF82-5A46-BC50-E857235CAF74}">
      <dsp:nvSpPr>
        <dsp:cNvPr id="0" name=""/>
        <dsp:cNvSpPr/>
      </dsp:nvSpPr>
      <dsp:spPr>
        <a:xfrm>
          <a:off x="3930571" y="48279"/>
          <a:ext cx="1285553" cy="81632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dir="5400000" rotWithShape="0">
            <a:srgbClr val="000000">
              <a:alpha val="45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0"/>
          </a:lightRig>
        </a:scene3d>
        <a:sp3d contourW="9525" prstMaterial="matte">
          <a:bevelT w="0" h="0"/>
          <a:contourClr>
            <a:schemeClr val="accent1">
              <a:hueOff val="0"/>
              <a:satOff val="0"/>
              <a:lumOff val="0"/>
              <a:alphaOff val="0"/>
              <a:shade val="70000"/>
              <a:satMod val="105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9441CB7-F537-1947-87B2-362FFA00158E}">
      <dsp:nvSpPr>
        <dsp:cNvPr id="0" name=""/>
        <dsp:cNvSpPr/>
      </dsp:nvSpPr>
      <dsp:spPr>
        <a:xfrm>
          <a:off x="4073410" y="183977"/>
          <a:ext cx="1285553" cy="81632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App</a:t>
          </a:r>
          <a:endParaRPr lang="en-US" sz="2000" kern="1200" dirty="0"/>
        </a:p>
      </dsp:txBody>
      <dsp:txXfrm>
        <a:off x="4097319" y="207886"/>
        <a:ext cx="1237735" cy="768508"/>
      </dsp:txXfrm>
    </dsp:sp>
    <dsp:sp modelId="{9BD78EE9-C1FB-0043-A5BA-3BD98D5B0DFC}">
      <dsp:nvSpPr>
        <dsp:cNvPr id="0" name=""/>
        <dsp:cNvSpPr/>
      </dsp:nvSpPr>
      <dsp:spPr>
        <a:xfrm>
          <a:off x="788107" y="1238488"/>
          <a:ext cx="1285553" cy="81632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dir="5400000" rotWithShape="0">
            <a:srgbClr val="000000">
              <a:alpha val="45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0"/>
          </a:lightRig>
        </a:scene3d>
        <a:sp3d contourW="9525" prstMaterial="matte">
          <a:bevelT w="0" h="0"/>
          <a:contourClr>
            <a:schemeClr val="accent1">
              <a:hueOff val="0"/>
              <a:satOff val="0"/>
              <a:lumOff val="0"/>
              <a:alphaOff val="0"/>
              <a:shade val="70000"/>
              <a:satMod val="105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011FD04-0D25-C147-9FA5-CD49C741CA99}">
      <dsp:nvSpPr>
        <dsp:cNvPr id="0" name=""/>
        <dsp:cNvSpPr/>
      </dsp:nvSpPr>
      <dsp:spPr>
        <a:xfrm>
          <a:off x="930946" y="1374185"/>
          <a:ext cx="1285553" cy="81632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UI</a:t>
          </a:r>
          <a:endParaRPr lang="en-US" sz="2000" kern="1200" dirty="0"/>
        </a:p>
      </dsp:txBody>
      <dsp:txXfrm>
        <a:off x="954855" y="1398094"/>
        <a:ext cx="1237735" cy="768508"/>
      </dsp:txXfrm>
    </dsp:sp>
    <dsp:sp modelId="{790C149E-6A7C-8D4D-A2B9-59C002E82A4E}">
      <dsp:nvSpPr>
        <dsp:cNvPr id="0" name=""/>
        <dsp:cNvSpPr/>
      </dsp:nvSpPr>
      <dsp:spPr>
        <a:xfrm>
          <a:off x="2491" y="2428696"/>
          <a:ext cx="1285553" cy="81632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dir="5400000" rotWithShape="0">
            <a:srgbClr val="000000">
              <a:alpha val="45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0"/>
          </a:lightRig>
        </a:scene3d>
        <a:sp3d contourW="9525" prstMaterial="matte">
          <a:bevelT w="0" h="0"/>
          <a:contourClr>
            <a:schemeClr val="accent1">
              <a:hueOff val="0"/>
              <a:satOff val="0"/>
              <a:lumOff val="0"/>
              <a:alphaOff val="0"/>
              <a:shade val="70000"/>
              <a:satMod val="105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4D805DE-38C0-6940-B8BA-5D1B3BB5C992}">
      <dsp:nvSpPr>
        <dsp:cNvPr id="0" name=""/>
        <dsp:cNvSpPr/>
      </dsp:nvSpPr>
      <dsp:spPr>
        <a:xfrm>
          <a:off x="145330" y="2564393"/>
          <a:ext cx="1285553" cy="81632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GUI</a:t>
          </a:r>
          <a:endParaRPr lang="en-US" sz="2000" kern="1200" dirty="0"/>
        </a:p>
      </dsp:txBody>
      <dsp:txXfrm>
        <a:off x="169239" y="2588302"/>
        <a:ext cx="1237735" cy="768508"/>
      </dsp:txXfrm>
    </dsp:sp>
    <dsp:sp modelId="{03AB9858-8E5B-954B-9E55-04C3C6A10343}">
      <dsp:nvSpPr>
        <dsp:cNvPr id="0" name=""/>
        <dsp:cNvSpPr/>
      </dsp:nvSpPr>
      <dsp:spPr>
        <a:xfrm>
          <a:off x="1573723" y="2428696"/>
          <a:ext cx="1285553" cy="81632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dir="5400000" rotWithShape="0">
            <a:srgbClr val="000000">
              <a:alpha val="45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0"/>
          </a:lightRig>
        </a:scene3d>
        <a:sp3d contourW="9525" prstMaterial="matte">
          <a:bevelT w="0" h="0"/>
          <a:contourClr>
            <a:schemeClr val="accent1">
              <a:hueOff val="0"/>
              <a:satOff val="0"/>
              <a:lumOff val="0"/>
              <a:alphaOff val="0"/>
              <a:shade val="70000"/>
              <a:satMod val="105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FE8292F-2408-0246-8DD0-4924AB2C9CE5}">
      <dsp:nvSpPr>
        <dsp:cNvPr id="0" name=""/>
        <dsp:cNvSpPr/>
      </dsp:nvSpPr>
      <dsp:spPr>
        <a:xfrm>
          <a:off x="1716562" y="2564393"/>
          <a:ext cx="1285553" cy="81632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Text</a:t>
          </a:r>
          <a:endParaRPr lang="en-US" sz="2000" kern="1200" dirty="0"/>
        </a:p>
      </dsp:txBody>
      <dsp:txXfrm>
        <a:off x="1740471" y="2588302"/>
        <a:ext cx="1237735" cy="768508"/>
      </dsp:txXfrm>
    </dsp:sp>
    <dsp:sp modelId="{F44B1041-05A0-F047-907F-33F3C80A686C}">
      <dsp:nvSpPr>
        <dsp:cNvPr id="0" name=""/>
        <dsp:cNvSpPr/>
      </dsp:nvSpPr>
      <dsp:spPr>
        <a:xfrm>
          <a:off x="3930571" y="1238488"/>
          <a:ext cx="1285553" cy="81632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dir="5400000" rotWithShape="0">
            <a:srgbClr val="000000">
              <a:alpha val="45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0"/>
          </a:lightRig>
        </a:scene3d>
        <a:sp3d contourW="9525" prstMaterial="matte">
          <a:bevelT w="0" h="0"/>
          <a:contourClr>
            <a:schemeClr val="accent1">
              <a:hueOff val="0"/>
              <a:satOff val="0"/>
              <a:lumOff val="0"/>
              <a:alphaOff val="0"/>
              <a:shade val="70000"/>
              <a:satMod val="105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5ABA943-0701-7148-894E-06D9292ABFDD}">
      <dsp:nvSpPr>
        <dsp:cNvPr id="0" name=""/>
        <dsp:cNvSpPr/>
      </dsp:nvSpPr>
      <dsp:spPr>
        <a:xfrm>
          <a:off x="4073410" y="1374185"/>
          <a:ext cx="1285553" cy="81632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Storage</a:t>
          </a:r>
          <a:endParaRPr lang="en-US" sz="2000" kern="1200" dirty="0"/>
        </a:p>
      </dsp:txBody>
      <dsp:txXfrm>
        <a:off x="4097319" y="1398094"/>
        <a:ext cx="1237735" cy="768508"/>
      </dsp:txXfrm>
    </dsp:sp>
    <dsp:sp modelId="{6B2F0C62-7A8E-1A41-ABAA-0AB6C9C2F2FC}">
      <dsp:nvSpPr>
        <dsp:cNvPr id="0" name=""/>
        <dsp:cNvSpPr/>
      </dsp:nvSpPr>
      <dsp:spPr>
        <a:xfrm>
          <a:off x="3144955" y="2428696"/>
          <a:ext cx="1285553" cy="81632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dir="5400000" rotWithShape="0">
            <a:srgbClr val="000000">
              <a:alpha val="45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0"/>
          </a:lightRig>
        </a:scene3d>
        <a:sp3d contourW="9525" prstMaterial="matte">
          <a:bevelT w="0" h="0"/>
          <a:contourClr>
            <a:schemeClr val="accent1">
              <a:hueOff val="0"/>
              <a:satOff val="0"/>
              <a:lumOff val="0"/>
              <a:alphaOff val="0"/>
              <a:shade val="70000"/>
              <a:satMod val="105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716C6B0-A684-3F42-A389-E732619C5CEB}">
      <dsp:nvSpPr>
        <dsp:cNvPr id="0" name=""/>
        <dsp:cNvSpPr/>
      </dsp:nvSpPr>
      <dsp:spPr>
        <a:xfrm>
          <a:off x="3287794" y="2564393"/>
          <a:ext cx="1285553" cy="81632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File</a:t>
          </a:r>
          <a:endParaRPr lang="en-US" sz="2000" kern="1200" dirty="0"/>
        </a:p>
      </dsp:txBody>
      <dsp:txXfrm>
        <a:off x="3311703" y="2588302"/>
        <a:ext cx="1237735" cy="768508"/>
      </dsp:txXfrm>
    </dsp:sp>
    <dsp:sp modelId="{A631D117-802B-824C-A780-0CB51D7CBAB2}">
      <dsp:nvSpPr>
        <dsp:cNvPr id="0" name=""/>
        <dsp:cNvSpPr/>
      </dsp:nvSpPr>
      <dsp:spPr>
        <a:xfrm>
          <a:off x="4716187" y="2428696"/>
          <a:ext cx="1285553" cy="81632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dir="5400000" rotWithShape="0">
            <a:srgbClr val="000000">
              <a:alpha val="45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0"/>
          </a:lightRig>
        </a:scene3d>
        <a:sp3d contourW="9525" prstMaterial="matte">
          <a:bevelT w="0" h="0"/>
          <a:contourClr>
            <a:schemeClr val="accent1">
              <a:hueOff val="0"/>
              <a:satOff val="0"/>
              <a:lumOff val="0"/>
              <a:alphaOff val="0"/>
              <a:shade val="70000"/>
              <a:satMod val="105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D804B66-DCD2-134E-9173-382C6A1A1396}">
      <dsp:nvSpPr>
        <dsp:cNvPr id="0" name=""/>
        <dsp:cNvSpPr/>
      </dsp:nvSpPr>
      <dsp:spPr>
        <a:xfrm>
          <a:off x="4859026" y="2564393"/>
          <a:ext cx="1285553" cy="81632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Net</a:t>
          </a:r>
          <a:endParaRPr lang="en-US" sz="2000" kern="1200" dirty="0"/>
        </a:p>
      </dsp:txBody>
      <dsp:txXfrm>
        <a:off x="4882935" y="2588302"/>
        <a:ext cx="1237735" cy="768508"/>
      </dsp:txXfrm>
    </dsp:sp>
    <dsp:sp modelId="{2AD9F464-2E86-4D46-B501-5088B8B6A6B5}">
      <dsp:nvSpPr>
        <dsp:cNvPr id="0" name=""/>
        <dsp:cNvSpPr/>
      </dsp:nvSpPr>
      <dsp:spPr>
        <a:xfrm>
          <a:off x="5501803" y="1238488"/>
          <a:ext cx="1285553" cy="81632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dir="5400000" rotWithShape="0">
            <a:srgbClr val="000000">
              <a:alpha val="45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0"/>
          </a:lightRig>
        </a:scene3d>
        <a:sp3d contourW="9525" prstMaterial="matte">
          <a:bevelT w="0" h="0"/>
          <a:contourClr>
            <a:schemeClr val="accent1">
              <a:hueOff val="0"/>
              <a:satOff val="0"/>
              <a:lumOff val="0"/>
              <a:alphaOff val="0"/>
              <a:shade val="70000"/>
              <a:satMod val="105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B04C458-B6E5-4548-9AD7-CFA0E4B7B523}">
      <dsp:nvSpPr>
        <dsp:cNvPr id="0" name=""/>
        <dsp:cNvSpPr/>
      </dsp:nvSpPr>
      <dsp:spPr>
        <a:xfrm>
          <a:off x="5644642" y="1374185"/>
          <a:ext cx="1285553" cy="81632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Compute</a:t>
          </a:r>
          <a:endParaRPr lang="en-US" sz="2000" kern="1200" dirty="0"/>
        </a:p>
      </dsp:txBody>
      <dsp:txXfrm>
        <a:off x="5668551" y="1398094"/>
        <a:ext cx="1237735" cy="768508"/>
      </dsp:txXfrm>
    </dsp:sp>
    <dsp:sp modelId="{F7647130-729F-0845-B3C4-8BECBF2F4F04}">
      <dsp:nvSpPr>
        <dsp:cNvPr id="0" name=""/>
        <dsp:cNvSpPr/>
      </dsp:nvSpPr>
      <dsp:spPr>
        <a:xfrm>
          <a:off x="7073035" y="1238488"/>
          <a:ext cx="1285553" cy="81632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dir="5400000" rotWithShape="0">
            <a:srgbClr val="000000">
              <a:alpha val="45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0"/>
          </a:lightRig>
        </a:scene3d>
        <a:sp3d contourW="9525" prstMaterial="matte">
          <a:bevelT w="0" h="0"/>
          <a:contourClr>
            <a:schemeClr val="accent1">
              <a:hueOff val="0"/>
              <a:satOff val="0"/>
              <a:lumOff val="0"/>
              <a:alphaOff val="0"/>
              <a:shade val="70000"/>
              <a:satMod val="105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EB1FA05-0163-1742-8B89-347B1FB5D6BB}">
      <dsp:nvSpPr>
        <dsp:cNvPr id="0" name=""/>
        <dsp:cNvSpPr/>
      </dsp:nvSpPr>
      <dsp:spPr>
        <a:xfrm>
          <a:off x="7215875" y="1374185"/>
          <a:ext cx="1285553" cy="81632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Common</a:t>
          </a:r>
          <a:endParaRPr lang="en-US" sz="2000" kern="1200" dirty="0"/>
        </a:p>
      </dsp:txBody>
      <dsp:txXfrm>
        <a:off x="7239784" y="1398094"/>
        <a:ext cx="1237735" cy="76850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56AAA3-EC55-AC46-84FF-F56BCF6A87B3}">
      <dsp:nvSpPr>
        <dsp:cNvPr id="0" name=""/>
        <dsp:cNvSpPr/>
      </dsp:nvSpPr>
      <dsp:spPr>
        <a:xfrm>
          <a:off x="4153135" y="1361942"/>
          <a:ext cx="3261220" cy="51734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52557"/>
              </a:lnTo>
              <a:lnTo>
                <a:pt x="3261220" y="352557"/>
              </a:lnTo>
              <a:lnTo>
                <a:pt x="3261220" y="517348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73C94DE-C107-3248-8635-6A88903FA538}">
      <dsp:nvSpPr>
        <dsp:cNvPr id="0" name=""/>
        <dsp:cNvSpPr/>
      </dsp:nvSpPr>
      <dsp:spPr>
        <a:xfrm>
          <a:off x="4153135" y="1361942"/>
          <a:ext cx="1087073" cy="51734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52557"/>
              </a:lnTo>
              <a:lnTo>
                <a:pt x="1087073" y="352557"/>
              </a:lnTo>
              <a:lnTo>
                <a:pt x="1087073" y="517348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3DA2932-14A6-BE40-BA6A-100E2B0108A9}">
      <dsp:nvSpPr>
        <dsp:cNvPr id="0" name=""/>
        <dsp:cNvSpPr/>
      </dsp:nvSpPr>
      <dsp:spPr>
        <a:xfrm>
          <a:off x="3066061" y="1361942"/>
          <a:ext cx="1087073" cy="517348"/>
        </a:xfrm>
        <a:custGeom>
          <a:avLst/>
          <a:gdLst/>
          <a:ahLst/>
          <a:cxnLst/>
          <a:rect l="0" t="0" r="0" b="0"/>
          <a:pathLst>
            <a:path>
              <a:moveTo>
                <a:pt x="1087073" y="0"/>
              </a:moveTo>
              <a:lnTo>
                <a:pt x="1087073" y="352557"/>
              </a:lnTo>
              <a:lnTo>
                <a:pt x="0" y="352557"/>
              </a:lnTo>
              <a:lnTo>
                <a:pt x="0" y="517348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21B7274-200E-BE44-934E-51E68789DE36}">
      <dsp:nvSpPr>
        <dsp:cNvPr id="0" name=""/>
        <dsp:cNvSpPr/>
      </dsp:nvSpPr>
      <dsp:spPr>
        <a:xfrm>
          <a:off x="891915" y="1361942"/>
          <a:ext cx="3261220" cy="517348"/>
        </a:xfrm>
        <a:custGeom>
          <a:avLst/>
          <a:gdLst/>
          <a:ahLst/>
          <a:cxnLst/>
          <a:rect l="0" t="0" r="0" b="0"/>
          <a:pathLst>
            <a:path>
              <a:moveTo>
                <a:pt x="3261220" y="0"/>
              </a:moveTo>
              <a:lnTo>
                <a:pt x="3261220" y="352557"/>
              </a:lnTo>
              <a:lnTo>
                <a:pt x="0" y="352557"/>
              </a:lnTo>
              <a:lnTo>
                <a:pt x="0" y="517348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1660B83-DF82-5A46-BC50-E857235CAF74}">
      <dsp:nvSpPr>
        <dsp:cNvPr id="0" name=""/>
        <dsp:cNvSpPr/>
      </dsp:nvSpPr>
      <dsp:spPr>
        <a:xfrm>
          <a:off x="3263711" y="232374"/>
          <a:ext cx="1778847" cy="112956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dir="5400000" rotWithShape="0">
            <a:srgbClr val="000000">
              <a:alpha val="45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0"/>
          </a:lightRig>
        </a:scene3d>
        <a:sp3d contourW="9525" prstMaterial="matte">
          <a:bevelT w="0" h="0"/>
          <a:contourClr>
            <a:schemeClr val="accent1">
              <a:hueOff val="0"/>
              <a:satOff val="0"/>
              <a:lumOff val="0"/>
              <a:alphaOff val="0"/>
              <a:shade val="70000"/>
              <a:satMod val="105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9441CB7-F537-1947-87B2-362FFA00158E}">
      <dsp:nvSpPr>
        <dsp:cNvPr id="0" name=""/>
        <dsp:cNvSpPr/>
      </dsp:nvSpPr>
      <dsp:spPr>
        <a:xfrm>
          <a:off x="3461361" y="420141"/>
          <a:ext cx="1778847" cy="11295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App</a:t>
          </a:r>
          <a:endParaRPr lang="en-US" sz="2800" kern="1200" dirty="0"/>
        </a:p>
      </dsp:txBody>
      <dsp:txXfrm>
        <a:off x="3494445" y="453225"/>
        <a:ext cx="1712679" cy="1063400"/>
      </dsp:txXfrm>
    </dsp:sp>
    <dsp:sp modelId="{9BD78EE9-C1FB-0043-A5BA-3BD98D5B0DFC}">
      <dsp:nvSpPr>
        <dsp:cNvPr id="0" name=""/>
        <dsp:cNvSpPr/>
      </dsp:nvSpPr>
      <dsp:spPr>
        <a:xfrm>
          <a:off x="2491" y="1879290"/>
          <a:ext cx="1778847" cy="112956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dir="5400000" rotWithShape="0">
            <a:srgbClr val="000000">
              <a:alpha val="45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0"/>
          </a:lightRig>
        </a:scene3d>
        <a:sp3d contourW="9525" prstMaterial="matte">
          <a:bevelT w="0" h="0"/>
          <a:contourClr>
            <a:schemeClr val="accent1">
              <a:hueOff val="0"/>
              <a:satOff val="0"/>
              <a:lumOff val="0"/>
              <a:alphaOff val="0"/>
              <a:shade val="70000"/>
              <a:satMod val="105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011FD04-0D25-C147-9FA5-CD49C741CA99}">
      <dsp:nvSpPr>
        <dsp:cNvPr id="0" name=""/>
        <dsp:cNvSpPr/>
      </dsp:nvSpPr>
      <dsp:spPr>
        <a:xfrm>
          <a:off x="200141" y="2067057"/>
          <a:ext cx="1778847" cy="11295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UI</a:t>
          </a:r>
          <a:endParaRPr lang="en-US" sz="2800" kern="1200" dirty="0"/>
        </a:p>
      </dsp:txBody>
      <dsp:txXfrm>
        <a:off x="233225" y="2100141"/>
        <a:ext cx="1712679" cy="1063400"/>
      </dsp:txXfrm>
    </dsp:sp>
    <dsp:sp modelId="{F44B1041-05A0-F047-907F-33F3C80A686C}">
      <dsp:nvSpPr>
        <dsp:cNvPr id="0" name=""/>
        <dsp:cNvSpPr/>
      </dsp:nvSpPr>
      <dsp:spPr>
        <a:xfrm>
          <a:off x="2176638" y="1879290"/>
          <a:ext cx="1778847" cy="112956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dir="5400000" rotWithShape="0">
            <a:srgbClr val="000000">
              <a:alpha val="45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0"/>
          </a:lightRig>
        </a:scene3d>
        <a:sp3d contourW="9525" prstMaterial="matte">
          <a:bevelT w="0" h="0"/>
          <a:contourClr>
            <a:schemeClr val="accent1">
              <a:hueOff val="0"/>
              <a:satOff val="0"/>
              <a:lumOff val="0"/>
              <a:alphaOff val="0"/>
              <a:shade val="70000"/>
              <a:satMod val="105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5ABA943-0701-7148-894E-06D9292ABFDD}">
      <dsp:nvSpPr>
        <dsp:cNvPr id="0" name=""/>
        <dsp:cNvSpPr/>
      </dsp:nvSpPr>
      <dsp:spPr>
        <a:xfrm>
          <a:off x="2374287" y="2067057"/>
          <a:ext cx="1778847" cy="11295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Storage</a:t>
          </a:r>
          <a:endParaRPr lang="en-US" sz="2800" kern="1200" dirty="0"/>
        </a:p>
      </dsp:txBody>
      <dsp:txXfrm>
        <a:off x="2407371" y="2100141"/>
        <a:ext cx="1712679" cy="1063400"/>
      </dsp:txXfrm>
    </dsp:sp>
    <dsp:sp modelId="{2AD9F464-2E86-4D46-B501-5088B8B6A6B5}">
      <dsp:nvSpPr>
        <dsp:cNvPr id="0" name=""/>
        <dsp:cNvSpPr/>
      </dsp:nvSpPr>
      <dsp:spPr>
        <a:xfrm>
          <a:off x="4350784" y="1879290"/>
          <a:ext cx="1778847" cy="112956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dir="5400000" rotWithShape="0">
            <a:srgbClr val="000000">
              <a:alpha val="45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0"/>
          </a:lightRig>
        </a:scene3d>
        <a:sp3d contourW="9525" prstMaterial="matte">
          <a:bevelT w="0" h="0"/>
          <a:contourClr>
            <a:schemeClr val="accent1">
              <a:hueOff val="0"/>
              <a:satOff val="0"/>
              <a:lumOff val="0"/>
              <a:alphaOff val="0"/>
              <a:shade val="70000"/>
              <a:satMod val="105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B04C458-B6E5-4548-9AD7-CFA0E4B7B523}">
      <dsp:nvSpPr>
        <dsp:cNvPr id="0" name=""/>
        <dsp:cNvSpPr/>
      </dsp:nvSpPr>
      <dsp:spPr>
        <a:xfrm>
          <a:off x="4548434" y="2067057"/>
          <a:ext cx="1778847" cy="11295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Compute</a:t>
          </a:r>
          <a:endParaRPr lang="en-US" sz="2800" kern="1200" dirty="0"/>
        </a:p>
      </dsp:txBody>
      <dsp:txXfrm>
        <a:off x="4581518" y="2100141"/>
        <a:ext cx="1712679" cy="1063400"/>
      </dsp:txXfrm>
    </dsp:sp>
    <dsp:sp modelId="{F7647130-729F-0845-B3C4-8BECBF2F4F04}">
      <dsp:nvSpPr>
        <dsp:cNvPr id="0" name=""/>
        <dsp:cNvSpPr/>
      </dsp:nvSpPr>
      <dsp:spPr>
        <a:xfrm>
          <a:off x="6524931" y="1879290"/>
          <a:ext cx="1778847" cy="112956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dir="5400000" rotWithShape="0">
            <a:srgbClr val="000000">
              <a:alpha val="45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0"/>
          </a:lightRig>
        </a:scene3d>
        <a:sp3d contourW="9525" prstMaterial="matte">
          <a:bevelT w="0" h="0"/>
          <a:contourClr>
            <a:schemeClr val="accent1">
              <a:hueOff val="0"/>
              <a:satOff val="0"/>
              <a:lumOff val="0"/>
              <a:alphaOff val="0"/>
              <a:shade val="70000"/>
              <a:satMod val="105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EB1FA05-0163-1742-8B89-347B1FB5D6BB}">
      <dsp:nvSpPr>
        <dsp:cNvPr id="0" name=""/>
        <dsp:cNvSpPr/>
      </dsp:nvSpPr>
      <dsp:spPr>
        <a:xfrm>
          <a:off x="6722581" y="2067057"/>
          <a:ext cx="1778847" cy="11295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Common</a:t>
          </a:r>
          <a:endParaRPr lang="en-US" sz="2800" kern="1200" dirty="0"/>
        </a:p>
      </dsp:txBody>
      <dsp:txXfrm>
        <a:off x="6755665" y="2100141"/>
        <a:ext cx="1712679" cy="10634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4BCB07-FCC9-5C42-A952-EC48294F99DE}" type="datetimeFigureOut">
              <a:rPr lang="en-US" smtClean="0"/>
              <a:t>9/19/17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AFB8AF-598A-5B41-B9C1-22EA8E409D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72856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FB8AF-598A-5B41-B9C1-22EA8E409D2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668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FB8AF-598A-5B41-B9C1-22EA8E409D27}" type="slidenum">
              <a:rPr lang="en-US" smtClean="0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668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FB8AF-598A-5B41-B9C1-22EA8E409D2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668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FB8AF-598A-5B41-B9C1-22EA8E409D2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668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FB8AF-598A-5B41-B9C1-22EA8E409D2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668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FB8AF-598A-5B41-B9C1-22EA8E409D27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668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FB8AF-598A-5B41-B9C1-22EA8E409D2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668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FB8AF-598A-5B41-B9C1-22EA8E409D27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668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FB8AF-598A-5B41-B9C1-22EA8E409D27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668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FB8AF-598A-5B41-B9C1-22EA8E409D27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668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5029200"/>
            <a:ext cx="9144000" cy="114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8991600" y="2286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188595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46304" y="4793743"/>
            <a:ext cx="8833104" cy="232172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371600" y="2114550"/>
            <a:ext cx="6400800" cy="1314450"/>
          </a:xfrm>
        </p:spPr>
        <p:txBody>
          <a:bodyPr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9/19/17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155448" y="1815084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152400" y="114300"/>
            <a:ext cx="8833104" cy="4910328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3" name="Oval 12"/>
          <p:cNvSpPr/>
          <p:nvPr/>
        </p:nvSpPr>
        <p:spPr>
          <a:xfrm>
            <a:off x="4267200" y="1586484"/>
            <a:ext cx="609600" cy="4572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4" name="Oval 13"/>
          <p:cNvSpPr/>
          <p:nvPr/>
        </p:nvSpPr>
        <p:spPr>
          <a:xfrm>
            <a:off x="4361688" y="1657350"/>
            <a:ext cx="420624" cy="315468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4343400" y="1649588"/>
            <a:ext cx="457200" cy="330994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pPr algn="r"/>
            <a:fld id="{F7886C9C-DC18-4195-8FD5-A50AA931D419}" type="slidenum">
              <a:rPr lang="en-US" smtClean="0"/>
              <a:pPr algn="r"/>
              <a:t>‹#›</a:t>
            </a:fld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685800" y="285750"/>
            <a:ext cx="7772400" cy="1314450"/>
          </a:xfrm>
        </p:spPr>
        <p:txBody>
          <a:bodyPr anchor="b"/>
          <a:lstStyle>
            <a:lvl1pPr>
              <a:defRPr sz="4200">
                <a:solidFill>
                  <a:schemeClr val="accent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9/19/17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rrowheads="1"/>
          </p:cNvSpPr>
          <p:nvPr/>
        </p:nvSpPr>
        <p:spPr bwMode="white">
          <a:xfrm>
            <a:off x="0" y="5029200"/>
            <a:ext cx="9144000" cy="114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white">
          <a:xfrm>
            <a:off x="7010400" y="0"/>
            <a:ext cx="21336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white">
          <a:xfrm>
            <a:off x="0" y="0"/>
            <a:ext cx="9144000" cy="116586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white">
          <a:xfrm>
            <a:off x="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146304" y="4793743"/>
            <a:ext cx="8833104" cy="232172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52400" y="116586"/>
            <a:ext cx="8833104" cy="4910328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 rot="5400000">
            <a:off x="4802505" y="2458593"/>
            <a:ext cx="4684014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Oval 13"/>
          <p:cNvSpPr/>
          <p:nvPr/>
        </p:nvSpPr>
        <p:spPr>
          <a:xfrm>
            <a:off x="6839712" y="2194322"/>
            <a:ext cx="609600" cy="4572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Oval 14"/>
          <p:cNvSpPr/>
          <p:nvPr/>
        </p:nvSpPr>
        <p:spPr>
          <a:xfrm>
            <a:off x="6934200" y="2265188"/>
            <a:ext cx="420624" cy="315468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15912" y="2257426"/>
            <a:ext cx="457200" cy="330994"/>
          </a:xfrm>
        </p:spPr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228600"/>
            <a:ext cx="6553200" cy="43660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9/19/17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91400" y="228601"/>
            <a:ext cx="1447800" cy="4388644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9/19/17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361688" y="769779"/>
            <a:ext cx="457200" cy="330994"/>
          </a:xfrm>
        </p:spPr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301752" y="1145286"/>
            <a:ext cx="8503920" cy="3429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5029200"/>
            <a:ext cx="9144000" cy="114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114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8991600" y="14288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152400" y="1714500"/>
            <a:ext cx="8833104" cy="2286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55448" y="106764"/>
            <a:ext cx="8833104" cy="1604772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8426" y="2057400"/>
            <a:ext cx="6480174" cy="1254919"/>
          </a:xfrm>
        </p:spPr>
        <p:txBody>
          <a:bodyPr anchor="t"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146304" y="4793743"/>
            <a:ext cx="8833104" cy="232172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152400" y="114300"/>
            <a:ext cx="8833104" cy="4910328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9/19/17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152400" y="18288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Oval 9"/>
          <p:cNvSpPr/>
          <p:nvPr/>
        </p:nvSpPr>
        <p:spPr>
          <a:xfrm>
            <a:off x="4267200" y="1586484"/>
            <a:ext cx="609600" cy="4572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Oval 10"/>
          <p:cNvSpPr/>
          <p:nvPr/>
        </p:nvSpPr>
        <p:spPr>
          <a:xfrm>
            <a:off x="4361688" y="1657350"/>
            <a:ext cx="420624" cy="315468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343400" y="1649588"/>
            <a:ext cx="457200" cy="330994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00050"/>
            <a:ext cx="7772400" cy="1143000"/>
          </a:xfrm>
        </p:spPr>
        <p:txBody>
          <a:bodyPr anchor="b"/>
          <a:lstStyle>
            <a:lvl1pPr algn="ctr">
              <a:buNone/>
              <a:defRPr sz="4200" b="0" cap="none" baseline="0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171450"/>
            <a:ext cx="8534400" cy="569214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791200" y="4807458"/>
            <a:ext cx="3044952" cy="274320"/>
          </a:xfrm>
        </p:spPr>
        <p:txBody>
          <a:bodyPr/>
          <a:lstStyle/>
          <a:p>
            <a:fld id="{6483C26A-63A4-F547-BB74-146C3D288EFD}" type="datetimeFigureOut">
              <a:rPr lang="en-US" smtClean="0"/>
              <a:t>9/19/17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 flipV="1">
            <a:off x="4563081" y="1181739"/>
            <a:ext cx="8921" cy="3614668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Content Placeholder 9"/>
          <p:cNvSpPr>
            <a:spLocks noGrp="1"/>
          </p:cNvSpPr>
          <p:nvPr>
            <p:ph sz="half" idx="1"/>
          </p:nvPr>
        </p:nvSpPr>
        <p:spPr>
          <a:xfrm>
            <a:off x="301752" y="1028700"/>
            <a:ext cx="4038600" cy="3511296"/>
          </a:xfrm>
        </p:spPr>
        <p:txBody>
          <a:bodyPr/>
          <a:lstStyle>
            <a:lvl1pPr>
              <a:defRPr sz="2500"/>
            </a:lvl1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2" name="Content Placeholder 11"/>
          <p:cNvSpPr>
            <a:spLocks noGrp="1"/>
          </p:cNvSpPr>
          <p:nvPr>
            <p:ph sz="half" idx="2"/>
          </p:nvPr>
        </p:nvSpPr>
        <p:spPr>
          <a:xfrm>
            <a:off x="4800600" y="1028700"/>
            <a:ext cx="4038600" cy="3511296"/>
          </a:xfrm>
        </p:spPr>
        <p:txBody>
          <a:bodyPr/>
          <a:lstStyle>
            <a:lvl1pPr>
              <a:defRPr sz="2500"/>
            </a:lvl1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traight Connector 9"/>
          <p:cNvSpPr>
            <a:spLocks noChangeShapeType="1"/>
          </p:cNvSpPr>
          <p:nvPr/>
        </p:nvSpPr>
        <p:spPr bwMode="auto">
          <a:xfrm flipV="1">
            <a:off x="4572000" y="1650206"/>
            <a:ext cx="0" cy="3140964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white">
          <a:xfrm>
            <a:off x="0" y="0"/>
            <a:ext cx="9144000" cy="108585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0" y="5029200"/>
            <a:ext cx="9144000" cy="114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white">
          <a:xfrm>
            <a:off x="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white">
          <a:xfrm>
            <a:off x="899160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152400" y="1028700"/>
            <a:ext cx="8833104" cy="6858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145923" y="4793742"/>
            <a:ext cx="8833104" cy="233172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1752" y="1143000"/>
            <a:ext cx="4040188" cy="549731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lang="en-US" sz="2200" b="1" dirty="0" smtClean="0">
                <a:solidFill>
                  <a:srgbClr val="FFFFFF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791331" y="1143000"/>
            <a:ext cx="4041775" cy="548640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sz="2200" b="1"/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9/19/17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4800" y="4807458"/>
            <a:ext cx="3581400" cy="274320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152400" y="96012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152400" y="116586"/>
            <a:ext cx="8833104" cy="4910328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4" name="Content Placeholder 23"/>
          <p:cNvSpPr>
            <a:spLocks noGrp="1"/>
          </p:cNvSpPr>
          <p:nvPr>
            <p:ph sz="quarter" idx="2"/>
          </p:nvPr>
        </p:nvSpPr>
        <p:spPr>
          <a:xfrm>
            <a:off x="301752" y="1853537"/>
            <a:ext cx="4041648" cy="2863803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6" name="Content Placeholder 25"/>
          <p:cNvSpPr>
            <a:spLocks noGrp="1"/>
          </p:cNvSpPr>
          <p:nvPr>
            <p:ph sz="quarter" idx="4"/>
          </p:nvPr>
        </p:nvSpPr>
        <p:spPr>
          <a:xfrm>
            <a:off x="4800600" y="1853537"/>
            <a:ext cx="4038600" cy="2866644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5" name="Oval 24"/>
          <p:cNvSpPr/>
          <p:nvPr/>
        </p:nvSpPr>
        <p:spPr>
          <a:xfrm>
            <a:off x="4267200" y="717027"/>
            <a:ext cx="609600" cy="4572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7" name="Oval 26"/>
          <p:cNvSpPr/>
          <p:nvPr/>
        </p:nvSpPr>
        <p:spPr>
          <a:xfrm>
            <a:off x="4361688" y="787893"/>
            <a:ext cx="420624" cy="315468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4343400" y="781812"/>
            <a:ext cx="457200" cy="330994"/>
          </a:xfrm>
        </p:spPr>
        <p:txBody>
          <a:bodyPr/>
          <a:lstStyle>
            <a:lvl1pPr algn="ctr">
              <a:defRPr/>
            </a:lvl1pPr>
          </a:lstStyle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/>
        <p:txBody>
          <a:bodyPr rtlCol="0" anchor="b" anchorCtr="0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9/19/17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343400" y="777015"/>
            <a:ext cx="457200" cy="330994"/>
          </a:xfrm>
        </p:spPr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rrowheads="1"/>
          </p:cNvSpPr>
          <p:nvPr/>
        </p:nvSpPr>
        <p:spPr bwMode="white">
          <a:xfrm>
            <a:off x="0" y="5029200"/>
            <a:ext cx="9144000" cy="114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white">
          <a:xfrm>
            <a:off x="0" y="0"/>
            <a:ext cx="9144000" cy="116586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white">
          <a:xfrm>
            <a:off x="899160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white">
          <a:xfrm>
            <a:off x="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46304" y="4793743"/>
            <a:ext cx="8833104" cy="232172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52400" y="118872"/>
            <a:ext cx="8833104" cy="4910328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9/19/17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267200" y="4743450"/>
            <a:ext cx="609600" cy="330993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152400" y="114300"/>
            <a:ext cx="8833104" cy="228600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5029200"/>
            <a:ext cx="9144000" cy="114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899160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89154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3" name="Rectangle 12"/>
          <p:cNvSpPr/>
          <p:nvPr/>
        </p:nvSpPr>
        <p:spPr>
          <a:xfrm>
            <a:off x="152400" y="457200"/>
            <a:ext cx="2743200" cy="440055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685800"/>
            <a:ext cx="2362200" cy="742950"/>
          </a:xfrm>
        </p:spPr>
        <p:txBody>
          <a:bodyPr anchor="b">
            <a:noAutofit/>
          </a:bodyPr>
          <a:lstStyle>
            <a:lvl1pPr algn="l">
              <a:buNone/>
              <a:defRPr sz="2200" b="1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381000" y="1485901"/>
            <a:ext cx="2362200" cy="3108722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1600">
                <a:solidFill>
                  <a:srgbClr val="FFFFFF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52400" y="114300"/>
            <a:ext cx="8833104" cy="4910328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152400" y="40005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0" name="Content Placeholder 19"/>
          <p:cNvSpPr>
            <a:spLocks noGrp="1"/>
          </p:cNvSpPr>
          <p:nvPr>
            <p:ph sz="quarter" idx="1"/>
          </p:nvPr>
        </p:nvSpPr>
        <p:spPr>
          <a:xfrm>
            <a:off x="3124200" y="514350"/>
            <a:ext cx="5638800" cy="405765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0" name="Oval 9"/>
          <p:cNvSpPr/>
          <p:nvPr/>
        </p:nvSpPr>
        <p:spPr>
          <a:xfrm>
            <a:off x="1295400" y="171450"/>
            <a:ext cx="609600" cy="4572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Oval 10"/>
          <p:cNvSpPr/>
          <p:nvPr/>
        </p:nvSpPr>
        <p:spPr>
          <a:xfrm>
            <a:off x="1389888" y="242316"/>
            <a:ext cx="420624" cy="315468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71600" y="234554"/>
            <a:ext cx="457200" cy="330994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149352" y="4791289"/>
            <a:ext cx="8833104" cy="232172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9/19/17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1752" y="4808136"/>
            <a:ext cx="3383280" cy="274320"/>
          </a:xfrm>
        </p:spPr>
        <p:txBody>
          <a:bodyPr/>
          <a:lstStyle/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traight Connector 20"/>
          <p:cNvSpPr>
            <a:spLocks noChangeShapeType="1"/>
          </p:cNvSpPr>
          <p:nvPr/>
        </p:nvSpPr>
        <p:spPr bwMode="auto">
          <a:xfrm>
            <a:off x="152400" y="40005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0" y="5029200"/>
            <a:ext cx="9144000" cy="114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899160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9144000" cy="114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152400" y="114300"/>
            <a:ext cx="8833104" cy="226314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152400" y="457200"/>
            <a:ext cx="2743200" cy="440055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152400" y="116586"/>
            <a:ext cx="8833104" cy="4910328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2" name="Oval 11"/>
          <p:cNvSpPr/>
          <p:nvPr/>
        </p:nvSpPr>
        <p:spPr>
          <a:xfrm>
            <a:off x="1295400" y="171450"/>
            <a:ext cx="609600" cy="4572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Oval 12"/>
          <p:cNvSpPr/>
          <p:nvPr/>
        </p:nvSpPr>
        <p:spPr>
          <a:xfrm>
            <a:off x="1389888" y="242316"/>
            <a:ext cx="420624" cy="315468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71600" y="234554"/>
            <a:ext cx="457200" cy="330994"/>
          </a:xfrm>
        </p:spPr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00375" y="3771900"/>
            <a:ext cx="5867400" cy="914400"/>
          </a:xfrm>
        </p:spPr>
        <p:txBody>
          <a:bodyPr anchor="t">
            <a:noAutofit/>
          </a:bodyPr>
          <a:lstStyle>
            <a:lvl1pPr algn="l">
              <a:buNone/>
              <a:defRPr sz="2400" b="1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000375" y="457200"/>
            <a:ext cx="5867400" cy="3200400"/>
          </a:xfrm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Drag picture to placeholder or click icon to add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00" y="742950"/>
            <a:ext cx="2438400" cy="3943350"/>
          </a:xfrm>
        </p:spPr>
        <p:txBody>
          <a:bodyPr/>
          <a:lstStyle>
            <a:lvl1pPr marL="0" indent="0">
              <a:spcAft>
                <a:spcPts val="1000"/>
              </a:spcAft>
              <a:buFontTx/>
              <a:buNone/>
              <a:defRPr sz="1600">
                <a:solidFill>
                  <a:srgbClr val="FFFFFF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auto">
          <a:xfrm>
            <a:off x="149352" y="4791289"/>
            <a:ext cx="8833104" cy="232172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788152" y="4803738"/>
            <a:ext cx="3044952" cy="274320"/>
          </a:xfrm>
        </p:spPr>
        <p:txBody>
          <a:bodyPr/>
          <a:lstStyle/>
          <a:p>
            <a:fld id="{6483C26A-63A4-F547-BB74-146C3D288EFD}" type="datetimeFigureOut">
              <a:rPr lang="en-US" smtClean="0"/>
              <a:t>9/19/17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1752" y="4808136"/>
            <a:ext cx="3584448" cy="274320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5029200"/>
            <a:ext cx="9144000" cy="114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1"/>
            <a:ext cx="9144000" cy="104502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899160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49352" y="4791289"/>
            <a:ext cx="8833104" cy="232172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5791200" y="4803738"/>
            <a:ext cx="3044952" cy="27432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rgbClr val="FFFFFF"/>
                </a:solidFill>
              </a:defRPr>
            </a:lvl1pPr>
          </a:lstStyle>
          <a:p>
            <a:fld id="{6483C26A-63A4-F547-BB74-146C3D288EFD}" type="datetimeFigureOut">
              <a:rPr lang="en-US" smtClean="0"/>
              <a:t>9/19/17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04800" y="4808136"/>
            <a:ext cx="3581400" cy="27432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20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52400" y="116586"/>
            <a:ext cx="8833104" cy="4910328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152400" y="957557"/>
            <a:ext cx="8833104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Oval 11"/>
          <p:cNvSpPr/>
          <p:nvPr/>
        </p:nvSpPr>
        <p:spPr>
          <a:xfrm>
            <a:off x="4267200" y="717027"/>
            <a:ext cx="609600" cy="4572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Oval 14"/>
          <p:cNvSpPr/>
          <p:nvPr/>
        </p:nvSpPr>
        <p:spPr>
          <a:xfrm>
            <a:off x="4361688" y="787893"/>
            <a:ext cx="420624" cy="315468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4343400" y="780131"/>
            <a:ext cx="457200" cy="330994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>
            <a:lvl1pPr algn="ctr" eaLnBrk="1" latinLnBrk="0" hangingPunct="1">
              <a:defRPr kumimoji="0" sz="1600"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301752" y="171450"/>
            <a:ext cx="8534400" cy="569214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301752" y="1143000"/>
            <a:ext cx="8534400" cy="3449574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88" r:id="rId1"/>
    <p:sldLayoutId id="2147483889" r:id="rId2"/>
    <p:sldLayoutId id="2147483890" r:id="rId3"/>
    <p:sldLayoutId id="2147483891" r:id="rId4"/>
    <p:sldLayoutId id="2147483892" r:id="rId5"/>
    <p:sldLayoutId id="2147483893" r:id="rId6"/>
    <p:sldLayoutId id="2147483894" r:id="rId7"/>
    <p:sldLayoutId id="2147483895" r:id="rId8"/>
    <p:sldLayoutId id="2147483896" r:id="rId9"/>
    <p:sldLayoutId id="2147483897" r:id="rId10"/>
    <p:sldLayoutId id="2147483898" r:id="rId11"/>
  </p:sldLayoutIdLst>
  <p:txStyles>
    <p:titleStyle>
      <a:lvl1pPr algn="ctr" rtl="0" eaLnBrk="1" latinLnBrk="0" hangingPunct="1">
        <a:spcBef>
          <a:spcPct val="0"/>
        </a:spcBef>
        <a:buNone/>
        <a:defRPr kumimoji="0" sz="3300" kern="1200">
          <a:solidFill>
            <a:schemeClr val="accent3">
              <a:shade val="75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"/>
        <a:buChar char=""/>
        <a:defRPr kumimoji="0"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ct val="20000"/>
        </a:spcBef>
        <a:buClr>
          <a:schemeClr val="accent3"/>
        </a:buClr>
        <a:buSzPct val="75000"/>
        <a:buFont typeface="Wingdings 2"/>
        <a:buChar char="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ct val="20000"/>
        </a:spcBef>
        <a:buClr>
          <a:schemeClr val="accent4"/>
        </a:buClr>
        <a:buSzPct val="70000"/>
        <a:buFont typeface="Wingdings"/>
        <a:buChar char=""/>
        <a:defRPr kumimoji="0" sz="2000" kern="1200">
          <a:solidFill>
            <a:schemeClr val="tx2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ct val="20000"/>
        </a:spcBef>
        <a:buClr>
          <a:schemeClr val="accent5"/>
        </a:buClr>
        <a:buFontTx/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90000"/>
        <a:buChar char="•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rtl="0" eaLnBrk="1" latinLnBrk="0" hangingPunct="1">
        <a:spcBef>
          <a:spcPct val="20000"/>
        </a:spcBef>
        <a:buClr>
          <a:schemeClr val="accent4">
            <a:shade val="75000"/>
          </a:schemeClr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77440" indent="-182880" algn="l" rtl="0" eaLnBrk="1" latinLnBrk="0" hangingPunct="1">
        <a:spcBef>
          <a:spcPct val="20000"/>
        </a:spcBef>
        <a:buClr>
          <a:schemeClr val="accent2">
            <a:shade val="75000"/>
          </a:schemeClr>
        </a:buClr>
        <a:buSzPct val="90000"/>
        <a:buChar char="•"/>
        <a:defRPr kumimoji="0" sz="1400" kern="1200" cap="all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9.png"/><Relationship Id="rId12" Type="http://schemas.openxmlformats.org/officeDocument/2006/relationships/image" Target="../media/image10.png"/><Relationship Id="rId13" Type="http://schemas.openxmlformats.org/officeDocument/2006/relationships/image" Target="../media/image11.png"/><Relationship Id="rId14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hyperlink" Target="https://www.instagram.com/striversity/" TargetMode="External"/><Relationship Id="rId5" Type="http://schemas.openxmlformats.org/officeDocument/2006/relationships/image" Target="../media/image4.png"/><Relationship Id="rId6" Type="http://schemas.openxmlformats.org/officeDocument/2006/relationships/hyperlink" Target="https://twitter.com/Striversity1?lang=en" TargetMode="External"/><Relationship Id="rId7" Type="http://schemas.openxmlformats.org/officeDocument/2006/relationships/image" Target="../media/image5.png"/><Relationship Id="rId8" Type="http://schemas.openxmlformats.org/officeDocument/2006/relationships/image" Target="../media/image6.png"/><Relationship Id="rId9" Type="http://schemas.openxmlformats.org/officeDocument/2006/relationships/image" Target="../media/image7.png"/><Relationship Id="rId10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4" Type="http://schemas.openxmlformats.org/officeDocument/2006/relationships/diagramQuickStyle" Target="../diagrams/quickStyle9.xml"/><Relationship Id="rId5" Type="http://schemas.openxmlformats.org/officeDocument/2006/relationships/diagramColors" Target="../diagrams/colors9.xml"/><Relationship Id="rId6" Type="http://schemas.microsoft.com/office/2007/relationships/diagramDrawing" Target="../diagrams/drawing9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9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4" Type="http://schemas.openxmlformats.org/officeDocument/2006/relationships/diagramQuickStyle" Target="../diagrams/quickStyle10.xml"/><Relationship Id="rId5" Type="http://schemas.openxmlformats.org/officeDocument/2006/relationships/diagramColors" Target="../diagrams/colors10.xml"/><Relationship Id="rId6" Type="http://schemas.microsoft.com/office/2007/relationships/diagramDrawing" Target="../diagrams/drawing10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0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9.png"/><Relationship Id="rId12" Type="http://schemas.openxmlformats.org/officeDocument/2006/relationships/image" Target="../media/image10.png"/><Relationship Id="rId13" Type="http://schemas.openxmlformats.org/officeDocument/2006/relationships/image" Target="../media/image15.png"/><Relationship Id="rId14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Relationship Id="rId4" Type="http://schemas.openxmlformats.org/officeDocument/2006/relationships/hyperlink" Target="https://www.instagram.com/striversity/" TargetMode="External"/><Relationship Id="rId5" Type="http://schemas.openxmlformats.org/officeDocument/2006/relationships/image" Target="../media/image4.png"/><Relationship Id="rId6" Type="http://schemas.openxmlformats.org/officeDocument/2006/relationships/hyperlink" Target="https://twitter.com/Striversity1?lang=en" TargetMode="External"/><Relationship Id="rId7" Type="http://schemas.openxmlformats.org/officeDocument/2006/relationships/image" Target="../media/image5.png"/><Relationship Id="rId8" Type="http://schemas.openxmlformats.org/officeDocument/2006/relationships/image" Target="../media/image6.png"/><Relationship Id="rId9" Type="http://schemas.openxmlformats.org/officeDocument/2006/relationships/image" Target="../media/image7.png"/><Relationship Id="rId10" Type="http://schemas.openxmlformats.org/officeDocument/2006/relationships/image" Target="../media/image8.png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hyperlink" Target="https://www.instagram.com/striversity/" TargetMode="External"/><Relationship Id="rId5" Type="http://schemas.openxmlformats.org/officeDocument/2006/relationships/image" Target="../media/image4.png"/><Relationship Id="rId6" Type="http://schemas.openxmlformats.org/officeDocument/2006/relationships/hyperlink" Target="https://twitter.com/Striversity1?lang=en" TargetMode="External"/><Relationship Id="rId7" Type="http://schemas.openxmlformats.org/officeDocument/2006/relationships/image" Target="../media/image5.png"/><Relationship Id="rId8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hyperlink" Target="https://www.instagram.com/striversity/" TargetMode="External"/><Relationship Id="rId5" Type="http://schemas.openxmlformats.org/officeDocument/2006/relationships/image" Target="../media/image4.png"/><Relationship Id="rId6" Type="http://schemas.openxmlformats.org/officeDocument/2006/relationships/hyperlink" Target="https://twitter.com/Striversity1?lang=en" TargetMode="External"/><Relationship Id="rId7" Type="http://schemas.openxmlformats.org/officeDocument/2006/relationships/image" Target="../media/image5.png"/><Relationship Id="rId8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ala-lang.org/download/" TargetMode="External"/><Relationship Id="rId4" Type="http://schemas.openxmlformats.org/officeDocument/2006/relationships/hyperlink" Target="https://www.python.org/downloads/" TargetMode="External"/><Relationship Id="rId5" Type="http://schemas.openxmlformats.org/officeDocument/2006/relationships/hyperlink" Target="http://groovy-lang.org/download.html" TargetMode="External"/><Relationship Id="rId6" Type="http://schemas.openxmlformats.org/officeDocument/2006/relationships/hyperlink" Target="https://www.java.com/en/download/" TargetMode="External"/><Relationship Id="rId7" Type="http://schemas.openxmlformats.org/officeDocument/2006/relationships/hyperlink" Target="https://www.microsoft.com/en-us/download/developer-tools.aspx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dl/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hyperlink" Target="https://www.instagram.com/striversity/" TargetMode="External"/><Relationship Id="rId5" Type="http://schemas.openxmlformats.org/officeDocument/2006/relationships/image" Target="../media/image4.png"/><Relationship Id="rId6" Type="http://schemas.openxmlformats.org/officeDocument/2006/relationships/hyperlink" Target="https://twitter.com/Striversity1?lang=en" TargetMode="External"/><Relationship Id="rId7" Type="http://schemas.openxmlformats.org/officeDocument/2006/relationships/image" Target="../media/image5.png"/><Relationship Id="rId8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hyperlink" Target="https://www.instagram.com/striversity/" TargetMode="External"/><Relationship Id="rId5" Type="http://schemas.openxmlformats.org/officeDocument/2006/relationships/image" Target="../media/image4.png"/><Relationship Id="rId6" Type="http://schemas.openxmlformats.org/officeDocument/2006/relationships/hyperlink" Target="https://twitter.com/Striversity1?lang=en" TargetMode="External"/><Relationship Id="rId7" Type="http://schemas.openxmlformats.org/officeDocument/2006/relationships/image" Target="../media/image5.png"/><Relationship Id="rId8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ala-lang.org/download/" TargetMode="External"/><Relationship Id="rId4" Type="http://schemas.openxmlformats.org/officeDocument/2006/relationships/hyperlink" Target="https://www.python.org/downloads/" TargetMode="External"/><Relationship Id="rId5" Type="http://schemas.openxmlformats.org/officeDocument/2006/relationships/hyperlink" Target="http://groovy-lang.org/download.html" TargetMode="External"/><Relationship Id="rId6" Type="http://schemas.openxmlformats.org/officeDocument/2006/relationships/hyperlink" Target="https://www.java.com/en/download/" TargetMode="External"/><Relationship Id="rId7" Type="http://schemas.openxmlformats.org/officeDocument/2006/relationships/hyperlink" Target="https://www.microsoft.com/en-us/download/developer-tools.aspx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dl/" TargetMode="Externa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hyperlink" Target="https://www.instagram.com/striversity/" TargetMode="External"/><Relationship Id="rId5" Type="http://schemas.openxmlformats.org/officeDocument/2006/relationships/image" Target="../media/image4.png"/><Relationship Id="rId6" Type="http://schemas.openxmlformats.org/officeDocument/2006/relationships/hyperlink" Target="https://twitter.com/Striversity1?lang=en" TargetMode="External"/><Relationship Id="rId7" Type="http://schemas.openxmlformats.org/officeDocument/2006/relationships/image" Target="../media/image5.png"/><Relationship Id="rId8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-scm.com/" TargetMode="External"/><Relationship Id="rId3" Type="http://schemas.openxmlformats.org/officeDocument/2006/relationships/hyperlink" Target="https://code.visualstudio.com/download" TargetMode="Externa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hyperlink" Target="https://www.instagram.com/striversity/" TargetMode="External"/><Relationship Id="rId5" Type="http://schemas.openxmlformats.org/officeDocument/2006/relationships/image" Target="../media/image4.png"/><Relationship Id="rId6" Type="http://schemas.openxmlformats.org/officeDocument/2006/relationships/hyperlink" Target="https://twitter.com/Striversity1?lang=en" TargetMode="External"/><Relationship Id="rId7" Type="http://schemas.openxmlformats.org/officeDocument/2006/relationships/image" Target="../media/image5.png"/><Relationship Id="rId8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hyperlink" Target="https://www.instagram.com/striversity/" TargetMode="External"/><Relationship Id="rId5" Type="http://schemas.openxmlformats.org/officeDocument/2006/relationships/image" Target="../media/image4.png"/><Relationship Id="rId6" Type="http://schemas.openxmlformats.org/officeDocument/2006/relationships/hyperlink" Target="https://twitter.com/Striversity1?lang=en" TargetMode="External"/><Relationship Id="rId7" Type="http://schemas.openxmlformats.org/officeDocument/2006/relationships/image" Target="../media/image5.png"/><Relationship Id="rId8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hyperlink" Target="https://www.instagram.com/striversity/" TargetMode="External"/><Relationship Id="rId5" Type="http://schemas.openxmlformats.org/officeDocument/2006/relationships/image" Target="../media/image4.png"/><Relationship Id="rId6" Type="http://schemas.openxmlformats.org/officeDocument/2006/relationships/hyperlink" Target="https://twitter.com/Striversity1?lang=en" TargetMode="External"/><Relationship Id="rId7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xiliax/programming-languages-compared" TargetMode="Externa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jp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4" Type="http://schemas.openxmlformats.org/officeDocument/2006/relationships/diagramQuickStyle" Target="../diagrams/quickStyle3.xml"/><Relationship Id="rId5" Type="http://schemas.openxmlformats.org/officeDocument/2006/relationships/diagramColors" Target="../diagrams/colors3.xml"/><Relationship Id="rId6" Type="http://schemas.microsoft.com/office/2007/relationships/diagramDrawing" Target="../diagrams/drawing3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3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4" Type="http://schemas.openxmlformats.org/officeDocument/2006/relationships/diagramQuickStyle" Target="../diagrams/quickStyle4.xml"/><Relationship Id="rId5" Type="http://schemas.openxmlformats.org/officeDocument/2006/relationships/diagramColors" Target="../diagrams/colors4.xml"/><Relationship Id="rId6" Type="http://schemas.microsoft.com/office/2007/relationships/diagramDrawing" Target="../diagrams/drawing4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4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4" Type="http://schemas.openxmlformats.org/officeDocument/2006/relationships/diagramQuickStyle" Target="../diagrams/quickStyle5.xml"/><Relationship Id="rId5" Type="http://schemas.openxmlformats.org/officeDocument/2006/relationships/diagramColors" Target="../diagrams/colors5.xml"/><Relationship Id="rId6" Type="http://schemas.microsoft.com/office/2007/relationships/diagramDrawing" Target="../diagrams/drawing5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5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4" Type="http://schemas.openxmlformats.org/officeDocument/2006/relationships/diagramQuickStyle" Target="../diagrams/quickStyle6.xml"/><Relationship Id="rId5" Type="http://schemas.openxmlformats.org/officeDocument/2006/relationships/diagramColors" Target="../diagrams/colors6.xml"/><Relationship Id="rId6" Type="http://schemas.microsoft.com/office/2007/relationships/diagramDrawing" Target="../diagrams/drawing6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6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4" Type="http://schemas.openxmlformats.org/officeDocument/2006/relationships/diagramQuickStyle" Target="../diagrams/quickStyle7.xml"/><Relationship Id="rId5" Type="http://schemas.openxmlformats.org/officeDocument/2006/relationships/diagramColors" Target="../diagrams/colors7.xml"/><Relationship Id="rId6" Type="http://schemas.microsoft.com/office/2007/relationships/diagramDrawing" Target="../diagrams/drawing7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7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4" Type="http://schemas.openxmlformats.org/officeDocument/2006/relationships/diagramQuickStyle" Target="../diagrams/quickStyle8.xml"/><Relationship Id="rId5" Type="http://schemas.openxmlformats.org/officeDocument/2006/relationships/diagramColors" Target="../diagrams/colors8.xml"/><Relationship Id="rId6" Type="http://schemas.microsoft.com/office/2007/relationships/diagramDrawing" Target="../diagrams/drawing8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8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FF6600"/>
                </a:solidFill>
              </a:rPr>
              <a:t>Programming Languages Compared</a:t>
            </a:r>
          </a:p>
        </p:txBody>
      </p:sp>
      <p:pic>
        <p:nvPicPr>
          <p:cNvPr id="5" name="Picture 4" descr="STRIVERSITY-0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5" y="3076955"/>
            <a:ext cx="3453872" cy="2590404"/>
          </a:xfrm>
          <a:prstGeom prst="rect">
            <a:avLst/>
          </a:prstGeom>
        </p:spPr>
      </p:pic>
      <p:pic>
        <p:nvPicPr>
          <p:cNvPr id="7" name="Picture 6" descr="instagram-2016.svg.png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244" y="4328582"/>
            <a:ext cx="451556" cy="338667"/>
          </a:xfrm>
          <a:prstGeom prst="rect">
            <a:avLst/>
          </a:prstGeom>
        </p:spPr>
      </p:pic>
      <p:pic>
        <p:nvPicPr>
          <p:cNvPr id="9" name="Picture 8" descr="twitter.png">
            <a:hlinkClick r:id="rId6"/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4328582"/>
            <a:ext cx="451556" cy="338667"/>
          </a:xfrm>
          <a:prstGeom prst="rect">
            <a:avLst/>
          </a:prstGeom>
        </p:spPr>
      </p:pic>
      <p:pic>
        <p:nvPicPr>
          <p:cNvPr id="3" name="Picture 2" descr="scala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2928" y="2456009"/>
            <a:ext cx="634805" cy="935102"/>
          </a:xfrm>
          <a:prstGeom prst="rect">
            <a:avLst/>
          </a:prstGeom>
        </p:spPr>
      </p:pic>
      <p:pic>
        <p:nvPicPr>
          <p:cNvPr id="14" name="Picture 13" descr="java-mascot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3142" y="2351224"/>
            <a:ext cx="1291188" cy="1291188"/>
          </a:xfrm>
          <a:prstGeom prst="rect">
            <a:avLst/>
          </a:prstGeom>
        </p:spPr>
      </p:pic>
      <p:pic>
        <p:nvPicPr>
          <p:cNvPr id="16" name="Picture 15" descr="go-mascot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5959" y="2263591"/>
            <a:ext cx="1174209" cy="1174209"/>
          </a:xfrm>
          <a:prstGeom prst="rect">
            <a:avLst/>
          </a:prstGeom>
        </p:spPr>
      </p:pic>
      <p:pic>
        <p:nvPicPr>
          <p:cNvPr id="20" name="Picture 19" descr="1200px-Groovy-logo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330" y="3788549"/>
            <a:ext cx="1635603" cy="809624"/>
          </a:xfrm>
          <a:prstGeom prst="rect">
            <a:avLst/>
          </a:prstGeom>
        </p:spPr>
      </p:pic>
      <p:pic>
        <p:nvPicPr>
          <p:cNvPr id="23" name="Picture 22" descr="c++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3956" y="3555037"/>
            <a:ext cx="951154" cy="951154"/>
          </a:xfrm>
          <a:prstGeom prst="rect">
            <a:avLst/>
          </a:prstGeom>
        </p:spPr>
      </p:pic>
      <p:pic>
        <p:nvPicPr>
          <p:cNvPr id="24" name="Picture 23" descr="python-mascot.pn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595" y="2263591"/>
            <a:ext cx="2639877" cy="659969"/>
          </a:xfrm>
          <a:prstGeom prst="rect">
            <a:avLst/>
          </a:prstGeom>
        </p:spPr>
      </p:pic>
      <p:pic>
        <p:nvPicPr>
          <p:cNvPr id="4" name="Picture 3" descr="The_C_Programming_Language_logo.pn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444" y="2999733"/>
            <a:ext cx="1295500" cy="12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4611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Section 1.4 </a:t>
            </a:r>
            <a:r>
              <a:rPr lang="mr-IN" dirty="0" smtClean="0"/>
              <a:t>–</a:t>
            </a:r>
            <a:r>
              <a:rPr lang="en-US" dirty="0" smtClean="0"/>
              <a:t> Windows Setup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Pre-installed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Not Installed</a:t>
            </a:r>
          </a:p>
          <a:p>
            <a:pPr marL="788670" lvl="1" indent="-514350">
              <a:buFont typeface="+mj-lt"/>
              <a:buAutoNum type="arabicPeriod"/>
            </a:pPr>
            <a:r>
              <a:rPr lang="en-US" dirty="0"/>
              <a:t>Clang or </a:t>
            </a:r>
            <a:r>
              <a:rPr lang="en-US" dirty="0" smtClean="0"/>
              <a:t>Visual Studio* (C/C++)</a:t>
            </a:r>
            <a:endParaRPr lang="en-US" dirty="0"/>
          </a:p>
          <a:p>
            <a:pPr marL="788670" lvl="1" indent="-514350">
              <a:buFont typeface="+mj-lt"/>
              <a:buAutoNum type="arabicPeriod"/>
            </a:pPr>
            <a:r>
              <a:rPr lang="en-US" dirty="0" smtClean="0"/>
              <a:t>Go</a:t>
            </a:r>
            <a:endParaRPr lang="en-US" dirty="0"/>
          </a:p>
          <a:p>
            <a:pPr marL="788670" lvl="1" indent="-514350">
              <a:buFont typeface="+mj-lt"/>
              <a:buAutoNum type="arabicPeriod"/>
            </a:pPr>
            <a:r>
              <a:rPr lang="en-US" dirty="0" smtClean="0"/>
              <a:t>Groovy</a:t>
            </a:r>
          </a:p>
          <a:p>
            <a:pPr marL="788670" lvl="1" indent="-514350">
              <a:buFont typeface="+mj-lt"/>
              <a:buAutoNum type="arabicPeriod"/>
            </a:pPr>
            <a:r>
              <a:rPr lang="en-US" dirty="0" smtClean="0"/>
              <a:t>Java</a:t>
            </a:r>
          </a:p>
          <a:p>
            <a:pPr marL="788670" lvl="1" indent="-514350">
              <a:buFont typeface="+mj-lt"/>
              <a:buAutoNum type="arabicPeriod"/>
            </a:pPr>
            <a:r>
              <a:rPr lang="en-US" dirty="0" smtClean="0"/>
              <a:t>Python</a:t>
            </a:r>
          </a:p>
          <a:p>
            <a:pPr marL="788670" lvl="1" indent="-514350">
              <a:buFont typeface="+mj-lt"/>
              <a:buAutoNum type="arabicPeriod"/>
            </a:pPr>
            <a:r>
              <a:rPr lang="en-US" dirty="0" err="1" smtClean="0"/>
              <a:t>Scala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3202957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3532741"/>
              </p:ext>
            </p:extLst>
          </p:nvPr>
        </p:nvGraphicFramePr>
        <p:xfrm>
          <a:off x="428447" y="1501598"/>
          <a:ext cx="8267980" cy="20787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30626"/>
                <a:gridCol w="4137354"/>
              </a:tblGrid>
              <a:tr h="415741"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Class</a:t>
                      </a:r>
                      <a:r>
                        <a:rPr lang="en-US" sz="1600" baseline="0" dirty="0" smtClean="0"/>
                        <a:t> Path = path1:path2:path3</a:t>
                      </a:r>
                      <a:endParaRPr lang="en-US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415741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Classes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Import Statement</a:t>
                      </a:r>
                      <a:endParaRPr lang="en-US" sz="1600" dirty="0"/>
                    </a:p>
                  </a:txBody>
                  <a:tcPr/>
                </a:tc>
              </a:tr>
              <a:tr h="415741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&lt;path1&gt;/</a:t>
                      </a:r>
                      <a:r>
                        <a:rPr lang="en-US" sz="1600" dirty="0" err="1" smtClean="0"/>
                        <a:t>ui</a:t>
                      </a:r>
                      <a:r>
                        <a:rPr lang="en-US" sz="1600" dirty="0" smtClean="0"/>
                        <a:t>/</a:t>
                      </a:r>
                      <a:r>
                        <a:rPr lang="en-US" sz="1600" dirty="0" err="1" smtClean="0"/>
                        <a:t>UITypes.class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import </a:t>
                      </a:r>
                      <a:r>
                        <a:rPr lang="en-US" sz="1600" dirty="0" err="1" smtClean="0"/>
                        <a:t>ui.UITypes</a:t>
                      </a:r>
                      <a:r>
                        <a:rPr lang="en-US" sz="1600" dirty="0" smtClean="0"/>
                        <a:t>;</a:t>
                      </a:r>
                      <a:endParaRPr lang="en-US" sz="1600" dirty="0"/>
                    </a:p>
                  </a:txBody>
                  <a:tcPr/>
                </a:tc>
              </a:tr>
              <a:tr h="415741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&lt;path2&gt;/</a:t>
                      </a:r>
                      <a:r>
                        <a:rPr lang="en-US" sz="1600" dirty="0" err="1" smtClean="0"/>
                        <a:t>ui</a:t>
                      </a:r>
                      <a:r>
                        <a:rPr lang="en-US" sz="1600" dirty="0" smtClean="0"/>
                        <a:t>/text/</a:t>
                      </a:r>
                      <a:r>
                        <a:rPr lang="en-US" sz="1600" dirty="0" err="1" smtClean="0"/>
                        <a:t>TextPrompter.class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import </a:t>
                      </a:r>
                      <a:r>
                        <a:rPr lang="en-US" sz="1600" dirty="0" err="1" smtClean="0"/>
                        <a:t>ui.text.TextPrompter</a:t>
                      </a:r>
                      <a:r>
                        <a:rPr lang="en-US" sz="1600" dirty="0" smtClean="0"/>
                        <a:t>;</a:t>
                      </a:r>
                      <a:endParaRPr lang="en-US" sz="1600" dirty="0"/>
                    </a:p>
                  </a:txBody>
                  <a:tcPr/>
                </a:tc>
              </a:tr>
              <a:tr h="415741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&lt;path3&gt;/storage/</a:t>
                      </a:r>
                      <a:r>
                        <a:rPr lang="en-US" sz="1600" dirty="0" err="1" smtClean="0"/>
                        <a:t>SQLStore.class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import </a:t>
                      </a:r>
                      <a:r>
                        <a:rPr lang="en-US" sz="1600" dirty="0" err="1" smtClean="0"/>
                        <a:t>storage.SqlStore</a:t>
                      </a:r>
                      <a:r>
                        <a:rPr lang="en-US" sz="1600" dirty="0" smtClean="0"/>
                        <a:t>;</a:t>
                      </a:r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5010633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6294943"/>
              </p:ext>
            </p:extLst>
          </p:nvPr>
        </p:nvGraphicFramePr>
        <p:xfrm>
          <a:off x="550849" y="1299749"/>
          <a:ext cx="8069069" cy="24255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22035"/>
                <a:gridCol w="3147034"/>
              </a:tblGrid>
              <a:tr h="485103"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Class</a:t>
                      </a:r>
                      <a:r>
                        <a:rPr lang="en-US" sz="1600" baseline="0" dirty="0" smtClean="0"/>
                        <a:t> Path = path1/ui.jar</a:t>
                      </a:r>
                      <a:r>
                        <a:rPr lang="en-US" sz="1600" baseline="0" dirty="0" smtClean="0">
                          <a:solidFill>
                            <a:srgbClr val="000000"/>
                          </a:solidFill>
                        </a:rPr>
                        <a:t>:</a:t>
                      </a:r>
                      <a:r>
                        <a:rPr lang="en-US" sz="1600" baseline="0" dirty="0" smtClean="0"/>
                        <a:t>path2/ui_text.jar</a:t>
                      </a:r>
                      <a:r>
                        <a:rPr lang="en-US" sz="1600" baseline="0" dirty="0" smtClean="0">
                          <a:solidFill>
                            <a:schemeClr val="tx1"/>
                          </a:solidFill>
                        </a:rPr>
                        <a:t>:</a:t>
                      </a:r>
                      <a:r>
                        <a:rPr lang="en-US" sz="1600" baseline="0" dirty="0" smtClean="0"/>
                        <a:t>path3/</a:t>
                      </a:r>
                      <a:r>
                        <a:rPr lang="en-US" sz="1600" baseline="0" dirty="0" err="1" smtClean="0"/>
                        <a:t>storage.jar</a:t>
                      </a:r>
                      <a:endParaRPr lang="en-US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485103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Classes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Import Statement</a:t>
                      </a:r>
                      <a:endParaRPr lang="en-US" sz="1600" dirty="0"/>
                    </a:p>
                  </a:txBody>
                  <a:tcPr/>
                </a:tc>
              </a:tr>
              <a:tr h="485103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&lt;path1&gt;/</a:t>
                      </a:r>
                      <a:r>
                        <a:rPr lang="en-US" sz="1600" dirty="0" err="1" smtClean="0"/>
                        <a:t>ui.jar</a:t>
                      </a:r>
                      <a:r>
                        <a:rPr lang="en-US" sz="1600" baseline="0" dirty="0" smtClean="0"/>
                        <a:t> </a:t>
                      </a:r>
                      <a:r>
                        <a:rPr lang="en-US" sz="1600" baseline="0" dirty="0" smtClean="0">
                          <a:sym typeface="Wingdings"/>
                        </a:rPr>
                        <a:t> </a:t>
                      </a:r>
                      <a:r>
                        <a:rPr lang="en-US" sz="1600" dirty="0" err="1" smtClean="0"/>
                        <a:t>ui</a:t>
                      </a:r>
                      <a:r>
                        <a:rPr lang="en-US" sz="1600" dirty="0" smtClean="0"/>
                        <a:t>/</a:t>
                      </a:r>
                      <a:r>
                        <a:rPr lang="en-US" sz="1600" dirty="0" err="1" smtClean="0"/>
                        <a:t>UITypes.class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import </a:t>
                      </a:r>
                      <a:r>
                        <a:rPr lang="en-US" sz="1600" dirty="0" err="1" smtClean="0"/>
                        <a:t>ui.UITypes</a:t>
                      </a:r>
                      <a:r>
                        <a:rPr lang="en-US" sz="1600" dirty="0" smtClean="0"/>
                        <a:t>;</a:t>
                      </a:r>
                      <a:endParaRPr lang="en-US" sz="1600" dirty="0"/>
                    </a:p>
                  </a:txBody>
                  <a:tcPr/>
                </a:tc>
              </a:tr>
              <a:tr h="485103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&lt;path2&gt;/</a:t>
                      </a:r>
                      <a:r>
                        <a:rPr lang="en-US" sz="1600" dirty="0" err="1" smtClean="0"/>
                        <a:t>ui_text.jar</a:t>
                      </a:r>
                      <a:r>
                        <a:rPr lang="en-US" sz="1600" baseline="0" dirty="0" smtClean="0"/>
                        <a:t> </a:t>
                      </a:r>
                      <a:r>
                        <a:rPr lang="en-US" sz="1600" baseline="0" dirty="0" smtClean="0">
                          <a:sym typeface="Wingdings"/>
                        </a:rPr>
                        <a:t> </a:t>
                      </a:r>
                      <a:r>
                        <a:rPr lang="en-US" sz="1600" dirty="0" err="1" smtClean="0"/>
                        <a:t>ui</a:t>
                      </a:r>
                      <a:r>
                        <a:rPr lang="en-US" sz="1600" dirty="0" smtClean="0"/>
                        <a:t>/text/</a:t>
                      </a:r>
                      <a:r>
                        <a:rPr lang="en-US" sz="1600" dirty="0" err="1" smtClean="0"/>
                        <a:t>TextPrompter.class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import </a:t>
                      </a:r>
                      <a:r>
                        <a:rPr lang="en-US" sz="1600" dirty="0" err="1" smtClean="0"/>
                        <a:t>ui.text.TextPrompter</a:t>
                      </a:r>
                      <a:r>
                        <a:rPr lang="en-US" sz="1600" dirty="0" smtClean="0"/>
                        <a:t>;</a:t>
                      </a:r>
                      <a:endParaRPr lang="en-US" sz="1600" dirty="0"/>
                    </a:p>
                  </a:txBody>
                  <a:tcPr/>
                </a:tc>
              </a:tr>
              <a:tr h="485103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&lt;path3&gt;/</a:t>
                      </a:r>
                      <a:r>
                        <a:rPr lang="en-US" sz="1600" dirty="0" err="1" smtClean="0"/>
                        <a:t>storage.jar</a:t>
                      </a:r>
                      <a:r>
                        <a:rPr lang="en-US" sz="1600" baseline="0" dirty="0" smtClean="0"/>
                        <a:t> </a:t>
                      </a:r>
                      <a:r>
                        <a:rPr lang="en-US" sz="1600" baseline="0" dirty="0" smtClean="0">
                          <a:sym typeface="Wingdings"/>
                        </a:rPr>
                        <a:t> </a:t>
                      </a:r>
                      <a:r>
                        <a:rPr lang="en-US" sz="1600" dirty="0" smtClean="0"/>
                        <a:t>storage/</a:t>
                      </a:r>
                      <a:r>
                        <a:rPr lang="en-US" sz="1600" dirty="0" err="1" smtClean="0"/>
                        <a:t>SQLStore.class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import </a:t>
                      </a:r>
                      <a:r>
                        <a:rPr lang="en-US" sz="1600" dirty="0" err="1" smtClean="0"/>
                        <a:t>storage.SqlStore</a:t>
                      </a:r>
                      <a:r>
                        <a:rPr lang="en-US" sz="1600" dirty="0" smtClean="0"/>
                        <a:t>;</a:t>
                      </a:r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3778297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114550"/>
            <a:ext cx="6400800" cy="2666294"/>
          </a:xfrm>
        </p:spPr>
        <p:txBody>
          <a:bodyPr>
            <a:normAutofit/>
          </a:bodyPr>
          <a:lstStyle/>
          <a:p>
            <a:pPr marL="285750" indent="-285750" algn="l">
              <a:buFont typeface="Arial"/>
              <a:buChar char="•"/>
            </a:pPr>
            <a:r>
              <a:rPr lang="en-US" dirty="0" smtClean="0"/>
              <a:t>Requirements</a:t>
            </a:r>
          </a:p>
          <a:p>
            <a:pPr marL="914400" lvl="1" indent="-457200" algn="l">
              <a:buFont typeface="+mj-lt"/>
              <a:buAutoNum type="arabicPeriod"/>
            </a:pPr>
            <a:r>
              <a:rPr lang="en-US" dirty="0" smtClean="0"/>
              <a:t>Gather </a:t>
            </a:r>
            <a:r>
              <a:rPr lang="en-US" dirty="0"/>
              <a:t>user input to drive the </a:t>
            </a:r>
            <a:r>
              <a:rPr lang="en-US" dirty="0" smtClean="0"/>
              <a:t>application</a:t>
            </a:r>
          </a:p>
          <a:p>
            <a:pPr marL="914400" lvl="1" indent="-457200" algn="l">
              <a:buFont typeface="+mj-lt"/>
              <a:buAutoNum type="arabicPeriod"/>
            </a:pPr>
            <a:r>
              <a:rPr lang="en-US" dirty="0" smtClean="0"/>
              <a:t>Get </a:t>
            </a:r>
            <a:r>
              <a:rPr lang="en-US" dirty="0"/>
              <a:t>data from an SQL </a:t>
            </a:r>
            <a:r>
              <a:rPr lang="en-US" dirty="0" smtClean="0"/>
              <a:t>server</a:t>
            </a:r>
          </a:p>
          <a:p>
            <a:pPr marL="914400" lvl="1" indent="-457200" algn="l">
              <a:buFont typeface="+mj-lt"/>
              <a:buAutoNum type="arabicPeriod"/>
            </a:pPr>
            <a:r>
              <a:rPr lang="en-US" dirty="0" smtClean="0"/>
              <a:t>Do </a:t>
            </a:r>
            <a:r>
              <a:rPr lang="en-US" dirty="0"/>
              <a:t>complex </a:t>
            </a:r>
            <a:r>
              <a:rPr lang="en-US" dirty="0" smtClean="0"/>
              <a:t>computation</a:t>
            </a:r>
          </a:p>
          <a:p>
            <a:pPr marL="914400" lvl="1" indent="-457200" algn="l">
              <a:buFont typeface="+mj-lt"/>
              <a:buAutoNum type="arabicPeriod"/>
            </a:pPr>
            <a:r>
              <a:rPr lang="en-US" dirty="0" smtClean="0"/>
              <a:t>Store </a:t>
            </a:r>
            <a:r>
              <a:rPr lang="en-US" dirty="0"/>
              <a:t>result to file </a:t>
            </a:r>
            <a:r>
              <a:rPr lang="en-US" dirty="0" smtClean="0"/>
              <a:t>storage</a:t>
            </a:r>
          </a:p>
          <a:p>
            <a:pPr marL="914400" lvl="1" indent="-457200" algn="l">
              <a:buFont typeface="+mj-lt"/>
              <a:buAutoNum type="arabicPeriod"/>
            </a:pPr>
            <a:r>
              <a:rPr lang="en-US" dirty="0" smtClean="0"/>
              <a:t>Cleanup</a:t>
            </a:r>
            <a:endParaRPr lang="en-US" dirty="0"/>
          </a:p>
          <a:p>
            <a:pPr lvl="1" algn="l"/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Section 5 </a:t>
            </a:r>
            <a:r>
              <a:rPr lang="mr-IN" dirty="0" smtClean="0"/>
              <a:t>–</a:t>
            </a:r>
            <a:r>
              <a:rPr lang="en-US" dirty="0" smtClean="0"/>
              <a:t> Python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835550"/>
            <a:ext cx="879762" cy="879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7793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Package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1481994493"/>
              </p:ext>
            </p:extLst>
          </p:nvPr>
        </p:nvGraphicFramePr>
        <p:xfrm>
          <a:off x="301752" y="1145286"/>
          <a:ext cx="8503920" cy="3429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9291794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Sub-Packages &amp; Modules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3776811657"/>
              </p:ext>
            </p:extLst>
          </p:nvPr>
        </p:nvGraphicFramePr>
        <p:xfrm>
          <a:off x="301752" y="1145286"/>
          <a:ext cx="8503920" cy="3429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6915666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114550"/>
            <a:ext cx="6400800" cy="2666294"/>
          </a:xfrm>
        </p:spPr>
        <p:txBody>
          <a:bodyPr>
            <a:normAutofit fontScale="92500" lnSpcReduction="20000"/>
          </a:bodyPr>
          <a:lstStyle/>
          <a:p>
            <a:pPr marL="285750" indent="-285750" algn="l">
              <a:buFont typeface="Arial"/>
              <a:buChar char="•"/>
            </a:pPr>
            <a:r>
              <a:rPr lang="en-US" dirty="0" smtClean="0"/>
              <a:t>Python provides the following for structuring application:</a:t>
            </a:r>
          </a:p>
          <a:p>
            <a:pPr marL="742950" lvl="1" indent="-285750" algn="l">
              <a:buFont typeface="Arial"/>
              <a:buChar char="•"/>
            </a:pPr>
            <a:r>
              <a:rPr lang="en-US" dirty="0" smtClean="0"/>
              <a:t>Source</a:t>
            </a:r>
          </a:p>
          <a:p>
            <a:pPr marL="1200150" lvl="2" indent="-285750" algn="l">
              <a:buFont typeface="Arial"/>
              <a:buChar char="•"/>
            </a:pPr>
            <a:r>
              <a:rPr lang="en-US" dirty="0" smtClean="0"/>
              <a:t>.</a:t>
            </a:r>
            <a:r>
              <a:rPr lang="en-US" dirty="0" err="1" smtClean="0"/>
              <a:t>py</a:t>
            </a:r>
            <a:r>
              <a:rPr lang="en-US" dirty="0" smtClean="0"/>
              <a:t> files</a:t>
            </a:r>
          </a:p>
          <a:p>
            <a:pPr marL="1200150" lvl="2" indent="-285750" algn="l">
              <a:buFont typeface="Arial"/>
              <a:buChar char="•"/>
            </a:pPr>
            <a:r>
              <a:rPr lang="en-US" dirty="0" smtClean="0"/>
              <a:t>Module </a:t>
            </a:r>
            <a:r>
              <a:rPr lang="mr-IN" dirty="0" smtClean="0"/>
              <a:t>–</a:t>
            </a:r>
            <a:r>
              <a:rPr lang="en-US" dirty="0" smtClean="0"/>
              <a:t> is a file which contains functions, classes, etc.</a:t>
            </a:r>
          </a:p>
          <a:p>
            <a:pPr marL="1200150" lvl="2" indent="-285750" algn="l">
              <a:buFont typeface="Arial"/>
              <a:buChar char="•"/>
            </a:pPr>
            <a:r>
              <a:rPr lang="en-US" dirty="0" smtClean="0"/>
              <a:t>Package </a:t>
            </a:r>
            <a:r>
              <a:rPr lang="mr-IN" dirty="0" smtClean="0"/>
              <a:t>–</a:t>
            </a:r>
            <a:r>
              <a:rPr lang="en-US" dirty="0" smtClean="0"/>
              <a:t> contains one or more modules</a:t>
            </a:r>
          </a:p>
          <a:p>
            <a:pPr marL="742950" lvl="1" indent="-285750" algn="l">
              <a:buFont typeface="Arial"/>
              <a:buChar char="•"/>
            </a:pPr>
            <a:r>
              <a:rPr lang="en-US" dirty="0" smtClean="0"/>
              <a:t>Binary</a:t>
            </a:r>
          </a:p>
          <a:p>
            <a:pPr marL="1200150" lvl="2" indent="-285750" algn="l">
              <a:buFont typeface="Arial"/>
              <a:buChar char="•"/>
            </a:pPr>
            <a:r>
              <a:rPr lang="en-US" dirty="0" smtClean="0"/>
              <a:t>.</a:t>
            </a:r>
            <a:r>
              <a:rPr lang="en-US" dirty="0" err="1" smtClean="0"/>
              <a:t>pyc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precompiled python code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Python Code Reuse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42978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232951" y="2271687"/>
            <a:ext cx="1096617" cy="1232115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763408" y="1802295"/>
            <a:ext cx="1358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Source files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290439" y="2590264"/>
            <a:ext cx="984404" cy="24990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modA.py</a:t>
            </a:r>
            <a:endParaRPr lang="en-US" sz="1400" dirty="0"/>
          </a:p>
        </p:txBody>
      </p:sp>
      <p:sp>
        <p:nvSpPr>
          <p:cNvPr id="11" name="Rectangle 10"/>
          <p:cNvSpPr/>
          <p:nvPr/>
        </p:nvSpPr>
        <p:spPr>
          <a:xfrm>
            <a:off x="1290439" y="2885468"/>
            <a:ext cx="984404" cy="24990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modB.py</a:t>
            </a:r>
            <a:endParaRPr lang="en-US" sz="1400" dirty="0"/>
          </a:p>
        </p:txBody>
      </p:sp>
      <p:sp>
        <p:nvSpPr>
          <p:cNvPr id="12" name="Rectangle 11"/>
          <p:cNvSpPr/>
          <p:nvPr/>
        </p:nvSpPr>
        <p:spPr>
          <a:xfrm>
            <a:off x="1290439" y="3180671"/>
            <a:ext cx="984404" cy="24990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modC.py</a:t>
            </a:r>
            <a:endParaRPr lang="en-US" sz="1400" dirty="0"/>
          </a:p>
        </p:txBody>
      </p:sp>
      <p:sp>
        <p:nvSpPr>
          <p:cNvPr id="16" name="Rectangle 15"/>
          <p:cNvSpPr/>
          <p:nvPr/>
        </p:nvSpPr>
        <p:spPr>
          <a:xfrm>
            <a:off x="1029134" y="1802295"/>
            <a:ext cx="2758574" cy="1869812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2498235" y="2271687"/>
            <a:ext cx="1096617" cy="1232115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2545171" y="2590264"/>
            <a:ext cx="1004808" cy="24990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modC.py</a:t>
            </a:r>
            <a:endParaRPr lang="en-US" sz="1400" dirty="0"/>
          </a:p>
        </p:txBody>
      </p:sp>
      <p:sp>
        <p:nvSpPr>
          <p:cNvPr id="19" name="Rectangle 18"/>
          <p:cNvSpPr/>
          <p:nvPr/>
        </p:nvSpPr>
        <p:spPr>
          <a:xfrm>
            <a:off x="2545171" y="2885468"/>
            <a:ext cx="1004808" cy="24990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modD.py</a:t>
            </a:r>
            <a:endParaRPr lang="en-US" sz="1400" dirty="0"/>
          </a:p>
        </p:txBody>
      </p:sp>
      <p:sp>
        <p:nvSpPr>
          <p:cNvPr id="20" name="Rectangle 19"/>
          <p:cNvSpPr/>
          <p:nvPr/>
        </p:nvSpPr>
        <p:spPr>
          <a:xfrm>
            <a:off x="2545171" y="3180671"/>
            <a:ext cx="1004808" cy="24990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modA.py</a:t>
            </a:r>
            <a:endParaRPr lang="en-US" sz="1400" dirty="0"/>
          </a:p>
        </p:txBody>
      </p:sp>
      <p:sp>
        <p:nvSpPr>
          <p:cNvPr id="21" name="TextBox 20"/>
          <p:cNvSpPr txBox="1"/>
          <p:nvPr/>
        </p:nvSpPr>
        <p:spPr>
          <a:xfrm>
            <a:off x="1339867" y="2273203"/>
            <a:ext cx="82586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 err="1" smtClean="0"/>
              <a:t>Pacakge</a:t>
            </a:r>
            <a:r>
              <a:rPr lang="en-US" sz="1100" dirty="0" smtClean="0"/>
              <a:t> A</a:t>
            </a:r>
            <a:endParaRPr lang="en-US" sz="1100" dirty="0"/>
          </a:p>
        </p:txBody>
      </p:sp>
      <p:sp>
        <p:nvSpPr>
          <p:cNvPr id="13" name="TextBox 12"/>
          <p:cNvSpPr txBox="1"/>
          <p:nvPr/>
        </p:nvSpPr>
        <p:spPr>
          <a:xfrm>
            <a:off x="2633782" y="2271687"/>
            <a:ext cx="8187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 err="1" smtClean="0"/>
              <a:t>Pacakge</a:t>
            </a:r>
            <a:r>
              <a:rPr lang="en-US" sz="1100" dirty="0" smtClean="0"/>
              <a:t> B</a:t>
            </a:r>
            <a:endParaRPr lang="en-US" sz="1100" dirty="0"/>
          </a:p>
        </p:txBody>
      </p:sp>
      <p:sp>
        <p:nvSpPr>
          <p:cNvPr id="22" name="Rectangle 21"/>
          <p:cNvSpPr/>
          <p:nvPr/>
        </p:nvSpPr>
        <p:spPr>
          <a:xfrm>
            <a:off x="5536845" y="2271687"/>
            <a:ext cx="1096617" cy="1232115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6067302" y="1802295"/>
            <a:ext cx="1115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Packages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5668841" y="2590264"/>
            <a:ext cx="800787" cy="24990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.</a:t>
            </a:r>
            <a:r>
              <a:rPr lang="en-US" sz="1400" dirty="0" err="1" smtClean="0"/>
              <a:t>pyc</a:t>
            </a:r>
            <a:endParaRPr lang="en-US" sz="1400" dirty="0"/>
          </a:p>
        </p:txBody>
      </p:sp>
      <p:sp>
        <p:nvSpPr>
          <p:cNvPr id="25" name="Rectangle 24"/>
          <p:cNvSpPr/>
          <p:nvPr/>
        </p:nvSpPr>
        <p:spPr>
          <a:xfrm>
            <a:off x="5668841" y="2885468"/>
            <a:ext cx="800787" cy="24990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.</a:t>
            </a:r>
            <a:r>
              <a:rPr lang="en-US" sz="1400" dirty="0" err="1" smtClean="0"/>
              <a:t>pyc</a:t>
            </a:r>
            <a:endParaRPr lang="en-US" sz="1400" dirty="0"/>
          </a:p>
        </p:txBody>
      </p:sp>
      <p:sp>
        <p:nvSpPr>
          <p:cNvPr id="26" name="Rectangle 25"/>
          <p:cNvSpPr/>
          <p:nvPr/>
        </p:nvSpPr>
        <p:spPr>
          <a:xfrm>
            <a:off x="5668841" y="3180671"/>
            <a:ext cx="800787" cy="24990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.</a:t>
            </a:r>
            <a:r>
              <a:rPr lang="en-US" sz="1400" dirty="0" err="1" smtClean="0"/>
              <a:t>pyc</a:t>
            </a:r>
            <a:endParaRPr lang="en-US" sz="1400" dirty="0"/>
          </a:p>
        </p:txBody>
      </p:sp>
      <p:sp>
        <p:nvSpPr>
          <p:cNvPr id="27" name="Rectangle 26"/>
          <p:cNvSpPr/>
          <p:nvPr/>
        </p:nvSpPr>
        <p:spPr>
          <a:xfrm>
            <a:off x="5333028" y="1802295"/>
            <a:ext cx="2758574" cy="1869812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6802129" y="2271687"/>
            <a:ext cx="1096617" cy="1232115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6934125" y="2590264"/>
            <a:ext cx="800787" cy="24990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.</a:t>
            </a:r>
            <a:r>
              <a:rPr lang="en-US" sz="1400" dirty="0" err="1" smtClean="0"/>
              <a:t>pyc</a:t>
            </a:r>
            <a:endParaRPr lang="en-US" sz="1400" dirty="0"/>
          </a:p>
        </p:txBody>
      </p:sp>
      <p:sp>
        <p:nvSpPr>
          <p:cNvPr id="30" name="Rectangle 29"/>
          <p:cNvSpPr/>
          <p:nvPr/>
        </p:nvSpPr>
        <p:spPr>
          <a:xfrm>
            <a:off x="6934125" y="2885468"/>
            <a:ext cx="800787" cy="24990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.</a:t>
            </a:r>
            <a:r>
              <a:rPr lang="en-US" sz="1400" dirty="0" err="1" smtClean="0"/>
              <a:t>pyc</a:t>
            </a:r>
            <a:endParaRPr lang="en-US" sz="1400" dirty="0"/>
          </a:p>
        </p:txBody>
      </p:sp>
      <p:sp>
        <p:nvSpPr>
          <p:cNvPr id="31" name="Rectangle 30"/>
          <p:cNvSpPr/>
          <p:nvPr/>
        </p:nvSpPr>
        <p:spPr>
          <a:xfrm>
            <a:off x="6934125" y="3180671"/>
            <a:ext cx="800787" cy="24990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.</a:t>
            </a:r>
            <a:r>
              <a:rPr lang="en-US" sz="1400" dirty="0" err="1" smtClean="0"/>
              <a:t>pyc</a:t>
            </a:r>
            <a:endParaRPr lang="en-US" sz="1400" dirty="0"/>
          </a:p>
        </p:txBody>
      </p:sp>
      <p:sp>
        <p:nvSpPr>
          <p:cNvPr id="32" name="TextBox 31"/>
          <p:cNvSpPr txBox="1"/>
          <p:nvPr/>
        </p:nvSpPr>
        <p:spPr>
          <a:xfrm>
            <a:off x="5643761" y="2273203"/>
            <a:ext cx="82586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 err="1" smtClean="0"/>
              <a:t>Pacakge</a:t>
            </a:r>
            <a:r>
              <a:rPr lang="en-US" sz="1100" dirty="0" smtClean="0"/>
              <a:t> A</a:t>
            </a:r>
            <a:endParaRPr lang="en-US" sz="1100" dirty="0"/>
          </a:p>
        </p:txBody>
      </p:sp>
      <p:sp>
        <p:nvSpPr>
          <p:cNvPr id="33" name="TextBox 32"/>
          <p:cNvSpPr txBox="1"/>
          <p:nvPr/>
        </p:nvSpPr>
        <p:spPr>
          <a:xfrm>
            <a:off x="6937676" y="2271687"/>
            <a:ext cx="8187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 err="1" smtClean="0"/>
              <a:t>Pacakge</a:t>
            </a:r>
            <a:r>
              <a:rPr lang="en-US" sz="1100" smtClean="0"/>
              <a:t> B</a:t>
            </a:r>
            <a:endParaRPr lang="en-US" sz="1100" dirty="0"/>
          </a:p>
        </p:txBody>
      </p:sp>
      <p:sp>
        <p:nvSpPr>
          <p:cNvPr id="36" name="Striped Right Arrow 35"/>
          <p:cNvSpPr/>
          <p:nvPr/>
        </p:nvSpPr>
        <p:spPr>
          <a:xfrm>
            <a:off x="4172244" y="2553997"/>
            <a:ext cx="688575" cy="485734"/>
          </a:xfrm>
          <a:prstGeom prst="stripedRightArrow">
            <a:avLst>
              <a:gd name="adj1" fmla="val 53571"/>
              <a:gd name="adj2" fmla="val 50000"/>
            </a:avLst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22023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2402973"/>
              </p:ext>
            </p:extLst>
          </p:nvPr>
        </p:nvGraphicFramePr>
        <p:xfrm>
          <a:off x="428447" y="1501598"/>
          <a:ext cx="8267980" cy="20787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42572"/>
                <a:gridCol w="3825408"/>
              </a:tblGrid>
              <a:tr h="415741"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Package </a:t>
                      </a:r>
                      <a:r>
                        <a:rPr lang="en-US" sz="1600" baseline="0" dirty="0" smtClean="0"/>
                        <a:t>Path = path1:path2:path3</a:t>
                      </a:r>
                      <a:endParaRPr lang="en-US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415741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Classes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Import Statement</a:t>
                      </a:r>
                      <a:endParaRPr lang="en-US" sz="1600" dirty="0"/>
                    </a:p>
                  </a:txBody>
                  <a:tcPr/>
                </a:tc>
              </a:tr>
              <a:tr h="415741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&lt;path1&gt;/</a:t>
                      </a:r>
                      <a:r>
                        <a:rPr lang="en-US" sz="1600" dirty="0" err="1" smtClean="0"/>
                        <a:t>ui.py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Import </a:t>
                      </a:r>
                      <a:r>
                        <a:rPr lang="en-US" sz="1600" dirty="0" err="1" smtClean="0"/>
                        <a:t>ui</a:t>
                      </a:r>
                      <a:endParaRPr lang="en-US" sz="1600" dirty="0"/>
                    </a:p>
                  </a:txBody>
                  <a:tcPr/>
                </a:tc>
              </a:tr>
              <a:tr h="415741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&lt;path2&gt;/</a:t>
                      </a:r>
                      <a:r>
                        <a:rPr lang="en-US" sz="1600" dirty="0" err="1" smtClean="0"/>
                        <a:t>ui</a:t>
                      </a:r>
                      <a:r>
                        <a:rPr lang="en-US" sz="1600" dirty="0" smtClean="0"/>
                        <a:t>/__</a:t>
                      </a:r>
                      <a:r>
                        <a:rPr lang="en-US" sz="1600" dirty="0" err="1" smtClean="0"/>
                        <a:t>init</a:t>
                      </a:r>
                      <a:r>
                        <a:rPr lang="en-US" sz="1600" dirty="0" smtClean="0"/>
                        <a:t>__.</a:t>
                      </a:r>
                      <a:r>
                        <a:rPr lang="en-US" sz="1600" dirty="0" err="1" smtClean="0"/>
                        <a:t>py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import </a:t>
                      </a:r>
                      <a:r>
                        <a:rPr lang="en-US" sz="1600" dirty="0" err="1" smtClean="0"/>
                        <a:t>ui</a:t>
                      </a:r>
                      <a:endParaRPr lang="en-US" sz="1600" dirty="0"/>
                    </a:p>
                  </a:txBody>
                  <a:tcPr/>
                </a:tc>
              </a:tr>
              <a:tr h="415741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&lt;path3&gt;/</a:t>
                      </a:r>
                      <a:r>
                        <a:rPr lang="en-US" sz="1600" dirty="0" err="1" smtClean="0"/>
                        <a:t>ui</a:t>
                      </a:r>
                      <a:r>
                        <a:rPr lang="en-US" sz="1600" dirty="0" smtClean="0"/>
                        <a:t>/text/</a:t>
                      </a:r>
                      <a:r>
                        <a:rPr lang="en-US" sz="1600" dirty="0" err="1" smtClean="0"/>
                        <a:t>simple.py</a:t>
                      </a:r>
                      <a:r>
                        <a:rPr lang="en-US" sz="1600" dirty="0" smtClean="0"/>
                        <a:t> -&gt; </a:t>
                      </a:r>
                      <a:r>
                        <a:rPr lang="en-US" sz="1600" dirty="0" err="1" smtClean="0"/>
                        <a:t>TextPrompter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from </a:t>
                      </a:r>
                      <a:r>
                        <a:rPr lang="en-US" sz="1600" dirty="0" err="1" smtClean="0"/>
                        <a:t>ui.text</a:t>
                      </a:r>
                      <a:r>
                        <a:rPr lang="en-US" sz="1600" dirty="0" smtClean="0"/>
                        <a:t> </a:t>
                      </a:r>
                      <a:r>
                        <a:rPr lang="en-US" sz="1600" smtClean="0"/>
                        <a:t>import simple</a:t>
                      </a:r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404846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114550"/>
            <a:ext cx="6400800" cy="2666294"/>
          </a:xfrm>
        </p:spPr>
        <p:txBody>
          <a:bodyPr>
            <a:normAutofit/>
          </a:bodyPr>
          <a:lstStyle/>
          <a:p>
            <a:pPr marL="342900" indent="-342900" algn="l">
              <a:buFont typeface="+mj-lt"/>
              <a:buAutoNum type="arabicPeriod"/>
            </a:pPr>
            <a:r>
              <a:rPr lang="en-US" dirty="0" smtClean="0"/>
              <a:t>Code Organization &amp; Abstraction</a:t>
            </a:r>
          </a:p>
          <a:p>
            <a:pPr marL="800100" lvl="1" indent="-342900" algn="l">
              <a:buFont typeface="Arial"/>
              <a:buChar char="•"/>
            </a:pPr>
            <a:r>
              <a:rPr lang="en-US" dirty="0" smtClean="0"/>
              <a:t>How to manage large applications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dirty="0" smtClean="0"/>
              <a:t>Reusable code</a:t>
            </a:r>
          </a:p>
          <a:p>
            <a:pPr marL="800100" lvl="1" indent="-342900" algn="l">
              <a:buFont typeface="Arial"/>
              <a:buChar char="•"/>
            </a:pPr>
            <a:r>
              <a:rPr lang="en-US" dirty="0" smtClean="0"/>
              <a:t>Reusing or sharing existing code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dirty="0" smtClean="0"/>
              <a:t>Language extension</a:t>
            </a:r>
          </a:p>
          <a:p>
            <a:pPr marL="800100" lvl="1" indent="-342900" algn="l">
              <a:buFont typeface="Arial"/>
              <a:buChar char="•"/>
            </a:pPr>
            <a:r>
              <a:rPr lang="en-US" dirty="0" smtClean="0"/>
              <a:t>Adding or enhancing features of a language</a:t>
            </a:r>
            <a:endParaRPr lang="en-US" dirty="0"/>
          </a:p>
          <a:p>
            <a:pPr lvl="1" algn="l"/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Section 6 </a:t>
            </a:r>
            <a:r>
              <a:rPr lang="mr-IN" dirty="0" smtClean="0"/>
              <a:t>–</a:t>
            </a:r>
            <a:r>
              <a:rPr lang="en-US" dirty="0" smtClean="0"/>
              <a:t> Review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4492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232950" y="2271687"/>
            <a:ext cx="1373359" cy="1232115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Standard </a:t>
            </a:r>
            <a:r>
              <a:rPr lang="en-US" dirty="0" err="1" smtClean="0"/>
              <a:t>vs</a:t>
            </a:r>
            <a:r>
              <a:rPr lang="en-US" dirty="0" smtClean="0"/>
              <a:t> Non-Standard Libraries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029133" y="1802295"/>
            <a:ext cx="3226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Language Specification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290438" y="2590264"/>
            <a:ext cx="1277961" cy="24990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primitives</a:t>
            </a:r>
            <a:endParaRPr lang="en-US" sz="1400" dirty="0"/>
          </a:p>
        </p:txBody>
      </p:sp>
      <p:sp>
        <p:nvSpPr>
          <p:cNvPr id="11" name="Rectangle 10"/>
          <p:cNvSpPr/>
          <p:nvPr/>
        </p:nvSpPr>
        <p:spPr>
          <a:xfrm>
            <a:off x="1290438" y="2885468"/>
            <a:ext cx="1277961" cy="24990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string</a:t>
            </a:r>
            <a:endParaRPr lang="en-US" sz="1400" dirty="0"/>
          </a:p>
        </p:txBody>
      </p:sp>
      <p:sp>
        <p:nvSpPr>
          <p:cNvPr id="12" name="Rectangle 11"/>
          <p:cNvSpPr/>
          <p:nvPr/>
        </p:nvSpPr>
        <p:spPr>
          <a:xfrm>
            <a:off x="1290438" y="3180671"/>
            <a:ext cx="1277961" cy="24990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bool</a:t>
            </a:r>
            <a:endParaRPr lang="en-US" sz="1400" dirty="0"/>
          </a:p>
        </p:txBody>
      </p:sp>
      <p:sp>
        <p:nvSpPr>
          <p:cNvPr id="16" name="Rectangle 15"/>
          <p:cNvSpPr/>
          <p:nvPr/>
        </p:nvSpPr>
        <p:spPr>
          <a:xfrm>
            <a:off x="1029133" y="1802295"/>
            <a:ext cx="3226259" cy="1869812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2776905" y="2269410"/>
            <a:ext cx="1287084" cy="1232115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2819553" y="2587987"/>
            <a:ext cx="1199562" cy="24990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thread</a:t>
            </a:r>
            <a:endParaRPr lang="en-US" sz="1400" dirty="0"/>
          </a:p>
        </p:txBody>
      </p:sp>
      <p:sp>
        <p:nvSpPr>
          <p:cNvPr id="19" name="Rectangle 18"/>
          <p:cNvSpPr/>
          <p:nvPr/>
        </p:nvSpPr>
        <p:spPr>
          <a:xfrm>
            <a:off x="2819553" y="2883191"/>
            <a:ext cx="1199562" cy="24990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20" name="Rectangle 19"/>
          <p:cNvSpPr/>
          <p:nvPr/>
        </p:nvSpPr>
        <p:spPr>
          <a:xfrm>
            <a:off x="2819553" y="3178394"/>
            <a:ext cx="1199562" cy="24990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21" name="TextBox 20"/>
          <p:cNvSpPr txBox="1"/>
          <p:nvPr/>
        </p:nvSpPr>
        <p:spPr>
          <a:xfrm>
            <a:off x="1232951" y="2273203"/>
            <a:ext cx="137335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/>
              <a:t>Core</a:t>
            </a:r>
            <a:endParaRPr lang="en-US" sz="1100" dirty="0"/>
          </a:p>
        </p:txBody>
      </p:sp>
      <p:sp>
        <p:nvSpPr>
          <p:cNvPr id="13" name="TextBox 12"/>
          <p:cNvSpPr txBox="1"/>
          <p:nvPr/>
        </p:nvSpPr>
        <p:spPr>
          <a:xfrm>
            <a:off x="2776906" y="2269410"/>
            <a:ext cx="12870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/>
              <a:t>Standard Library</a:t>
            </a:r>
            <a:endParaRPr lang="en-US" sz="1100" dirty="0"/>
          </a:p>
        </p:txBody>
      </p:sp>
      <p:sp>
        <p:nvSpPr>
          <p:cNvPr id="22" name="Rectangle 21"/>
          <p:cNvSpPr/>
          <p:nvPr/>
        </p:nvSpPr>
        <p:spPr>
          <a:xfrm>
            <a:off x="5536845" y="2271687"/>
            <a:ext cx="2367381" cy="1232115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6067302" y="1802295"/>
            <a:ext cx="1394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Community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5586941" y="2590264"/>
            <a:ext cx="999875" cy="24990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AI</a:t>
            </a:r>
            <a:endParaRPr lang="en-US" sz="1400" dirty="0"/>
          </a:p>
        </p:txBody>
      </p:sp>
      <p:sp>
        <p:nvSpPr>
          <p:cNvPr id="25" name="Rectangle 24"/>
          <p:cNvSpPr/>
          <p:nvPr/>
        </p:nvSpPr>
        <p:spPr>
          <a:xfrm>
            <a:off x="5586941" y="2885468"/>
            <a:ext cx="999875" cy="24990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26" name="Rectangle 25"/>
          <p:cNvSpPr/>
          <p:nvPr/>
        </p:nvSpPr>
        <p:spPr>
          <a:xfrm>
            <a:off x="5586941" y="3180671"/>
            <a:ext cx="999875" cy="24990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27" name="Rectangle 26"/>
          <p:cNvSpPr/>
          <p:nvPr/>
        </p:nvSpPr>
        <p:spPr>
          <a:xfrm>
            <a:off x="5333028" y="1802295"/>
            <a:ext cx="2758574" cy="1869812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6852225" y="2590264"/>
            <a:ext cx="999875" cy="24990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Big Data</a:t>
            </a:r>
            <a:endParaRPr lang="en-US" sz="1400" dirty="0"/>
          </a:p>
        </p:txBody>
      </p:sp>
      <p:sp>
        <p:nvSpPr>
          <p:cNvPr id="30" name="Rectangle 29"/>
          <p:cNvSpPr/>
          <p:nvPr/>
        </p:nvSpPr>
        <p:spPr>
          <a:xfrm>
            <a:off x="6852225" y="2885468"/>
            <a:ext cx="999875" cy="24990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31" name="Rectangle 30"/>
          <p:cNvSpPr/>
          <p:nvPr/>
        </p:nvSpPr>
        <p:spPr>
          <a:xfrm>
            <a:off x="6852225" y="3180671"/>
            <a:ext cx="999875" cy="24990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32" name="TextBox 31"/>
          <p:cNvSpPr txBox="1"/>
          <p:nvPr/>
        </p:nvSpPr>
        <p:spPr>
          <a:xfrm>
            <a:off x="5536845" y="2273203"/>
            <a:ext cx="23673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/>
              <a:t>Libraries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0513571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Section 1.5 - </a:t>
            </a:r>
            <a:r>
              <a:rPr lang="en-US" dirty="0" err="1" smtClean="0"/>
              <a:t>VSCode</a:t>
            </a:r>
            <a:r>
              <a:rPr lang="en-US" dirty="0" smtClean="0"/>
              <a:t> Plugins Installation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Auto-Open Markdown Preview (</a:t>
            </a:r>
            <a:r>
              <a:rPr lang="en-US" dirty="0" err="1"/>
              <a:t>hnw</a:t>
            </a:r>
            <a:r>
              <a:rPr lang="en-US" dirty="0"/>
              <a:t>)</a:t>
            </a:r>
          </a:p>
          <a:p>
            <a:r>
              <a:rPr lang="en-US" dirty="0"/>
              <a:t>C/C++ (Microsoft)</a:t>
            </a:r>
          </a:p>
          <a:p>
            <a:r>
              <a:rPr lang="en-US" dirty="0"/>
              <a:t>C/C++ snippets (Harsh)</a:t>
            </a:r>
          </a:p>
          <a:p>
            <a:r>
              <a:rPr lang="en-US" dirty="0"/>
              <a:t>Code Runner (Jun Han)</a:t>
            </a:r>
          </a:p>
          <a:p>
            <a:r>
              <a:rPr lang="en-US" dirty="0"/>
              <a:t>Diff Tool (</a:t>
            </a:r>
            <a:r>
              <a:rPr lang="en-US" dirty="0" err="1"/>
              <a:t>jinshihou</a:t>
            </a:r>
            <a:r>
              <a:rPr lang="en-US" dirty="0"/>
              <a:t>)</a:t>
            </a:r>
          </a:p>
          <a:p>
            <a:r>
              <a:rPr lang="en-US" dirty="0"/>
              <a:t>Go (</a:t>
            </a:r>
            <a:r>
              <a:rPr lang="en-US" dirty="0" err="1"/>
              <a:t>lukehoban</a:t>
            </a:r>
            <a:r>
              <a:rPr lang="en-US" dirty="0"/>
              <a:t>)</a:t>
            </a:r>
          </a:p>
          <a:p>
            <a:r>
              <a:rPr lang="en-US" dirty="0"/>
              <a:t>Language Support for Java(TM) by Red Hat (Red Hat)</a:t>
            </a:r>
          </a:p>
          <a:p>
            <a:r>
              <a:rPr lang="en-US" dirty="0"/>
              <a:t>Python (Don </a:t>
            </a:r>
            <a:r>
              <a:rPr lang="en-US" dirty="0" err="1"/>
              <a:t>Jayamanne</a:t>
            </a:r>
            <a:r>
              <a:rPr lang="en-US" dirty="0"/>
              <a:t>)</a:t>
            </a:r>
          </a:p>
          <a:p>
            <a:r>
              <a:rPr lang="en-US" dirty="0" err="1"/>
              <a:t>Scala</a:t>
            </a:r>
            <a:r>
              <a:rPr lang="en-US" dirty="0"/>
              <a:t> (</a:t>
            </a:r>
            <a:r>
              <a:rPr lang="en-US" dirty="0" err="1"/>
              <a:t>Lilya</a:t>
            </a:r>
            <a:r>
              <a:rPr lang="en-US" dirty="0"/>
              <a:t> </a:t>
            </a:r>
            <a:r>
              <a:rPr lang="en-US" dirty="0" err="1"/>
              <a:t>Tryapitsin</a:t>
            </a:r>
            <a:r>
              <a:rPr lang="en-US" dirty="0"/>
              <a:t>)</a:t>
            </a:r>
          </a:p>
          <a:p>
            <a:r>
              <a:rPr lang="en-US" dirty="0"/>
              <a:t>TODO Parser (</a:t>
            </a:r>
            <a:r>
              <a:rPr lang="en-US" dirty="0" err="1"/>
              <a:t>minhthai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4600194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114550"/>
            <a:ext cx="6400800" cy="2666294"/>
          </a:xfrm>
        </p:spPr>
        <p:txBody>
          <a:bodyPr>
            <a:normAutofit/>
          </a:bodyPr>
          <a:lstStyle/>
          <a:p>
            <a:pPr marL="285750" indent="-285750" algn="l">
              <a:buFont typeface="Arial"/>
              <a:buChar char="•"/>
            </a:pPr>
            <a:r>
              <a:rPr lang="en-US" dirty="0" smtClean="0"/>
              <a:t>Requirements:</a:t>
            </a:r>
          </a:p>
          <a:p>
            <a:pPr marL="742950" lvl="1" indent="-285750" algn="l">
              <a:buFont typeface="Arial"/>
              <a:buChar char="•"/>
            </a:pPr>
            <a:r>
              <a:rPr lang="en-US" dirty="0" smtClean="0"/>
              <a:t>Given two complex numbers ‘a’ and ‘b’:</a:t>
            </a:r>
            <a:endParaRPr lang="en-US" dirty="0"/>
          </a:p>
          <a:p>
            <a:pPr marL="742950" lvl="1" indent="-285750" algn="l">
              <a:buFont typeface="Arial"/>
              <a:buChar char="•"/>
            </a:pPr>
            <a:r>
              <a:rPr lang="en-US" dirty="0" smtClean="0"/>
              <a:t>Perform basic operation:</a:t>
            </a:r>
            <a:endParaRPr lang="en-US" dirty="0" smtClean="0"/>
          </a:p>
          <a:p>
            <a:pPr marL="1371600" lvl="2" indent="-457200" algn="l">
              <a:buFont typeface="+mj-lt"/>
              <a:buAutoNum type="arabicPeriod"/>
            </a:pPr>
            <a:r>
              <a:rPr lang="en-US" dirty="0" smtClean="0"/>
              <a:t>Add</a:t>
            </a:r>
            <a:endParaRPr lang="en-US" dirty="0" smtClean="0"/>
          </a:p>
          <a:p>
            <a:pPr marL="1371600" lvl="2" indent="-457200" algn="l">
              <a:buFont typeface="+mj-lt"/>
              <a:buAutoNum type="arabicPeriod"/>
            </a:pPr>
            <a:r>
              <a:rPr lang="en-US" dirty="0" smtClean="0"/>
              <a:t>Multiply</a:t>
            </a:r>
          </a:p>
          <a:p>
            <a:pPr marL="1371600" lvl="2" indent="-457200" algn="l">
              <a:buFont typeface="+mj-lt"/>
              <a:buAutoNum type="arabicPeriod"/>
            </a:pPr>
            <a:r>
              <a:rPr lang="en-US" dirty="0" err="1" smtClean="0"/>
              <a:t>Pow</a:t>
            </a:r>
            <a:endParaRPr lang="en-US" dirty="0" smtClean="0"/>
          </a:p>
          <a:p>
            <a:pPr marL="914400" lvl="1" indent="-457200" algn="l">
              <a:buFont typeface="Arial"/>
              <a:buChar char="•"/>
            </a:pPr>
            <a:r>
              <a:rPr lang="en-US" dirty="0" smtClean="0"/>
              <a:t>Print complex numbers</a:t>
            </a: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Chapter </a:t>
            </a:r>
            <a:r>
              <a:rPr lang="en-US" dirty="0" smtClean="0"/>
              <a:t>5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smtClean="0"/>
              <a:t>Complex Numbers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28135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114550"/>
            <a:ext cx="6400800" cy="2666294"/>
          </a:xfrm>
        </p:spPr>
        <p:txBody>
          <a:bodyPr>
            <a:normAutofit/>
          </a:bodyPr>
          <a:lstStyle/>
          <a:p>
            <a:pPr marL="342900" indent="-342900" algn="l">
              <a:buFont typeface="+mj-lt"/>
              <a:buAutoNum type="arabicPeriod"/>
            </a:pPr>
            <a:r>
              <a:rPr lang="en-US" dirty="0" smtClean="0"/>
              <a:t>Complex numbers in C</a:t>
            </a:r>
            <a:endParaRPr lang="en-US" dirty="0" smtClean="0"/>
          </a:p>
          <a:p>
            <a:pPr marL="342900" indent="-342900" algn="l">
              <a:buFont typeface="+mj-lt"/>
              <a:buAutoNum type="arabicPeriod"/>
            </a:pPr>
            <a:r>
              <a:rPr lang="en-US" dirty="0" smtClean="0"/>
              <a:t>Using Complex Numbers</a:t>
            </a:r>
            <a:endParaRPr lang="en-US" dirty="0" smtClean="0"/>
          </a:p>
          <a:p>
            <a:pPr marL="342900" indent="-342900" algn="l">
              <a:buFont typeface="+mj-lt"/>
              <a:buAutoNum type="arabicPeriod"/>
            </a:pPr>
            <a:r>
              <a:rPr lang="en-US" dirty="0" smtClean="0"/>
              <a:t>Thoughts on C as a numerical language</a:t>
            </a: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Section </a:t>
            </a:r>
            <a:r>
              <a:rPr lang="en-US" dirty="0" smtClean="0"/>
              <a:t>1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/>
              <a:t>C</a:t>
            </a:r>
            <a:endParaRPr lang="en-US" dirty="0"/>
          </a:p>
        </p:txBody>
      </p:sp>
      <p:pic>
        <p:nvPicPr>
          <p:cNvPr id="4" name="Picture 3" descr="The_C_Programming_Language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731" y="639489"/>
            <a:ext cx="1258154" cy="1258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2292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114550"/>
            <a:ext cx="6400800" cy="2666294"/>
          </a:xfrm>
        </p:spPr>
        <p:txBody>
          <a:bodyPr>
            <a:normAutofit/>
          </a:bodyPr>
          <a:lstStyle/>
          <a:p>
            <a:pPr marL="342900" indent="-342900" algn="l">
              <a:buFont typeface="+mj-lt"/>
              <a:buAutoNum type="arabicPeriod"/>
            </a:pPr>
            <a:r>
              <a:rPr lang="en-US" dirty="0" smtClean="0"/>
              <a:t>Complex numbers in C</a:t>
            </a:r>
            <a:endParaRPr lang="en-US" dirty="0" smtClean="0"/>
          </a:p>
          <a:p>
            <a:pPr marL="342900" indent="-342900" algn="l">
              <a:buFont typeface="+mj-lt"/>
              <a:buAutoNum type="arabicPeriod"/>
            </a:pPr>
            <a:r>
              <a:rPr lang="en-US" dirty="0" smtClean="0"/>
              <a:t>Using Complex Numbers</a:t>
            </a:r>
            <a:endParaRPr lang="en-US" dirty="0" smtClean="0"/>
          </a:p>
          <a:p>
            <a:pPr marL="342900" indent="-342900" algn="l">
              <a:buFont typeface="+mj-lt"/>
              <a:buAutoNum type="arabicPeriod"/>
            </a:pPr>
            <a:r>
              <a:rPr lang="en-US" dirty="0" smtClean="0"/>
              <a:t>Thoughts on C as a numerical language</a:t>
            </a: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Section </a:t>
            </a:r>
            <a:r>
              <a:rPr lang="en-US" dirty="0" smtClean="0"/>
              <a:t>2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smtClean="0"/>
              <a:t>C++</a:t>
            </a:r>
            <a:endParaRPr lang="en-US" dirty="0"/>
          </a:p>
        </p:txBody>
      </p:sp>
      <p:pic>
        <p:nvPicPr>
          <p:cNvPr id="4" name="Picture 3" descr="c++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4018" y="697472"/>
            <a:ext cx="951154" cy="951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2659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114550"/>
            <a:ext cx="6400800" cy="2666294"/>
          </a:xfrm>
        </p:spPr>
        <p:txBody>
          <a:bodyPr>
            <a:normAutofit/>
          </a:bodyPr>
          <a:lstStyle/>
          <a:p>
            <a:pPr marL="285750" indent="-285750" algn="l">
              <a:buFont typeface="Arial"/>
              <a:buChar char="•"/>
            </a:pPr>
            <a:r>
              <a:rPr lang="en-US" dirty="0" smtClean="0"/>
              <a:t>Requirements:</a:t>
            </a:r>
          </a:p>
          <a:p>
            <a:pPr marL="742950" lvl="1" indent="-285750" algn="l">
              <a:buFont typeface="Arial"/>
              <a:buChar char="•"/>
            </a:pPr>
            <a:r>
              <a:rPr lang="en-US" dirty="0" smtClean="0"/>
              <a:t>Given two complex numbers ‘a’ and ‘b’:</a:t>
            </a:r>
            <a:endParaRPr lang="en-US" dirty="0"/>
          </a:p>
          <a:p>
            <a:pPr marL="742950" lvl="1" indent="-285750" algn="l">
              <a:buFont typeface="Arial"/>
              <a:buChar char="•"/>
            </a:pPr>
            <a:r>
              <a:rPr lang="en-US" dirty="0" smtClean="0"/>
              <a:t>Perform basic operation:</a:t>
            </a:r>
            <a:endParaRPr lang="en-US" dirty="0" smtClean="0"/>
          </a:p>
          <a:p>
            <a:pPr marL="1371600" lvl="2" indent="-457200" algn="l">
              <a:buFont typeface="+mj-lt"/>
              <a:buAutoNum type="arabicPeriod"/>
            </a:pPr>
            <a:r>
              <a:rPr lang="en-US" dirty="0" smtClean="0"/>
              <a:t>Add</a:t>
            </a:r>
            <a:endParaRPr lang="en-US" dirty="0" smtClean="0"/>
          </a:p>
          <a:p>
            <a:pPr marL="1371600" lvl="2" indent="-457200" algn="l">
              <a:buFont typeface="+mj-lt"/>
              <a:buAutoNum type="arabicPeriod"/>
            </a:pPr>
            <a:r>
              <a:rPr lang="en-US" dirty="0" smtClean="0"/>
              <a:t>Multiply</a:t>
            </a:r>
          </a:p>
          <a:p>
            <a:pPr marL="1371600" lvl="2" indent="-457200" algn="l">
              <a:buFont typeface="+mj-lt"/>
              <a:buAutoNum type="arabicPeriod"/>
            </a:pPr>
            <a:r>
              <a:rPr lang="en-US" dirty="0" err="1" smtClean="0"/>
              <a:t>Pow</a:t>
            </a:r>
            <a:endParaRPr lang="en-US" dirty="0" smtClean="0"/>
          </a:p>
          <a:p>
            <a:pPr marL="914400" lvl="1" indent="-457200" algn="l">
              <a:buFont typeface="Arial"/>
              <a:buChar char="•"/>
            </a:pPr>
            <a:r>
              <a:rPr lang="en-US" dirty="0" smtClean="0"/>
              <a:t>Print complex numbers</a:t>
            </a: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Chapter </a:t>
            </a:r>
            <a:r>
              <a:rPr lang="en-US" dirty="0" smtClean="0"/>
              <a:t>5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smtClean="0"/>
              <a:t>Complex Numbers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22036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FF6600"/>
                </a:solidFill>
              </a:rPr>
              <a:t>Programming Languages Compared</a:t>
            </a:r>
          </a:p>
        </p:txBody>
      </p:sp>
      <p:pic>
        <p:nvPicPr>
          <p:cNvPr id="5" name="Picture 4" descr="STRIVERSITY-0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5" y="3076955"/>
            <a:ext cx="3453872" cy="2590404"/>
          </a:xfrm>
          <a:prstGeom prst="rect">
            <a:avLst/>
          </a:prstGeom>
        </p:spPr>
      </p:pic>
      <p:pic>
        <p:nvPicPr>
          <p:cNvPr id="7" name="Picture 6" descr="instagram-2016.svg.png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244" y="4328582"/>
            <a:ext cx="451556" cy="338667"/>
          </a:xfrm>
          <a:prstGeom prst="rect">
            <a:avLst/>
          </a:prstGeom>
        </p:spPr>
      </p:pic>
      <p:pic>
        <p:nvPicPr>
          <p:cNvPr id="9" name="Picture 8" descr="twitter.png">
            <a:hlinkClick r:id="rId6"/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4328582"/>
            <a:ext cx="451556" cy="338667"/>
          </a:xfrm>
          <a:prstGeom prst="rect">
            <a:avLst/>
          </a:prstGeom>
        </p:spPr>
      </p:pic>
      <p:pic>
        <p:nvPicPr>
          <p:cNvPr id="3" name="Picture 2" descr="scala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2928" y="2456009"/>
            <a:ext cx="634805" cy="935102"/>
          </a:xfrm>
          <a:prstGeom prst="rect">
            <a:avLst/>
          </a:prstGeom>
        </p:spPr>
      </p:pic>
      <p:pic>
        <p:nvPicPr>
          <p:cNvPr id="14" name="Picture 13" descr="java-mascot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3142" y="2351224"/>
            <a:ext cx="1291188" cy="1291188"/>
          </a:xfrm>
          <a:prstGeom prst="rect">
            <a:avLst/>
          </a:prstGeom>
        </p:spPr>
      </p:pic>
      <p:pic>
        <p:nvPicPr>
          <p:cNvPr id="16" name="Picture 15" descr="go-mascot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5959" y="2263591"/>
            <a:ext cx="1174209" cy="1174209"/>
          </a:xfrm>
          <a:prstGeom prst="rect">
            <a:avLst/>
          </a:prstGeom>
        </p:spPr>
      </p:pic>
      <p:pic>
        <p:nvPicPr>
          <p:cNvPr id="20" name="Picture 19" descr="1200px-Groovy-logo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330" y="3788549"/>
            <a:ext cx="1635603" cy="809624"/>
          </a:xfrm>
          <a:prstGeom prst="rect">
            <a:avLst/>
          </a:prstGeom>
        </p:spPr>
      </p:pic>
      <p:pic>
        <p:nvPicPr>
          <p:cNvPr id="23" name="Picture 22" descr="c++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8379" y="3469737"/>
            <a:ext cx="951154" cy="95115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54040" y="2263591"/>
            <a:ext cx="879762" cy="879762"/>
          </a:xfrm>
          <a:prstGeom prst="rect">
            <a:avLst/>
          </a:prstGeom>
        </p:spPr>
      </p:pic>
      <p:pic>
        <p:nvPicPr>
          <p:cNvPr id="12" name="Picture 11" descr="The_C_Programming_Language_logo.pn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055" y="2606138"/>
            <a:ext cx="1274722" cy="1274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6180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114550"/>
            <a:ext cx="6400800" cy="2666294"/>
          </a:xfrm>
        </p:spPr>
        <p:txBody>
          <a:bodyPr>
            <a:normAutofit fontScale="92500" lnSpcReduction="20000"/>
          </a:bodyPr>
          <a:lstStyle/>
          <a:p>
            <a:pPr marL="285750" indent="-285750" algn="l">
              <a:buFont typeface="Arial"/>
              <a:buChar char="•"/>
            </a:pPr>
            <a:r>
              <a:rPr lang="en-US" dirty="0" smtClean="0"/>
              <a:t>Requirements:</a:t>
            </a:r>
          </a:p>
          <a:p>
            <a:pPr marL="742950" lvl="1" indent="-285750" algn="l">
              <a:buFont typeface="Arial"/>
              <a:buChar char="•"/>
            </a:pPr>
            <a:r>
              <a:rPr lang="en-US" dirty="0" smtClean="0"/>
              <a:t>Operations/Manipulation:</a:t>
            </a:r>
          </a:p>
          <a:p>
            <a:pPr marL="1371600" lvl="2" indent="-457200" algn="l">
              <a:buFont typeface="+mj-lt"/>
              <a:buAutoNum type="arabicPeriod"/>
            </a:pPr>
            <a:r>
              <a:rPr lang="en-US" dirty="0" smtClean="0"/>
              <a:t>Calculate length</a:t>
            </a:r>
          </a:p>
          <a:p>
            <a:pPr marL="1371600" lvl="2" indent="-457200" algn="l">
              <a:buFont typeface="+mj-lt"/>
              <a:buAutoNum type="arabicPeriod"/>
            </a:pPr>
            <a:r>
              <a:rPr lang="en-US" dirty="0" smtClean="0"/>
              <a:t>Split</a:t>
            </a:r>
          </a:p>
          <a:p>
            <a:pPr marL="1371600" lvl="2" indent="-457200" algn="l">
              <a:buFont typeface="+mj-lt"/>
              <a:buAutoNum type="arabicPeriod"/>
            </a:pPr>
            <a:r>
              <a:rPr lang="en-US" dirty="0" smtClean="0"/>
              <a:t>Join</a:t>
            </a:r>
          </a:p>
          <a:p>
            <a:pPr marL="1371600" lvl="2" indent="-457200" algn="l">
              <a:buFont typeface="+mj-lt"/>
              <a:buAutoNum type="arabicPeriod"/>
            </a:pPr>
            <a:r>
              <a:rPr lang="en-US" dirty="0" smtClean="0"/>
              <a:t>Replace</a:t>
            </a:r>
          </a:p>
          <a:p>
            <a:pPr marL="457200" indent="-457200" algn="l">
              <a:buFont typeface="Arial"/>
              <a:buChar char="•"/>
            </a:pPr>
            <a:r>
              <a:rPr lang="en-US" dirty="0" smtClean="0"/>
              <a:t>Restrictions:</a:t>
            </a:r>
          </a:p>
          <a:p>
            <a:pPr marL="457200" indent="-457200" algn="l">
              <a:buFont typeface="Arial"/>
              <a:buChar char="•"/>
            </a:pPr>
            <a:r>
              <a:rPr lang="en-US" dirty="0" smtClean="0"/>
              <a:t>TIPs:</a:t>
            </a:r>
          </a:p>
          <a:p>
            <a:pPr marL="914400" lvl="1" indent="-457200" algn="l">
              <a:buFont typeface="Arial"/>
              <a:buChar char="•"/>
            </a:pPr>
            <a:r>
              <a:rPr lang="en-US" dirty="0" smtClean="0"/>
              <a:t>Showcase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Chapter 4 </a:t>
            </a:r>
            <a:r>
              <a:rPr lang="mr-IN" dirty="0" smtClean="0"/>
              <a:t>–</a:t>
            </a:r>
            <a:r>
              <a:rPr lang="en-US" dirty="0" smtClean="0"/>
              <a:t> Strings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28426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114550"/>
            <a:ext cx="6400800" cy="2666294"/>
          </a:xfrm>
        </p:spPr>
        <p:txBody>
          <a:bodyPr>
            <a:normAutofit fontScale="92500" lnSpcReduction="20000"/>
          </a:bodyPr>
          <a:lstStyle/>
          <a:p>
            <a:pPr marL="285750" indent="-285750" algn="l">
              <a:buFont typeface="Arial"/>
              <a:buChar char="•"/>
            </a:pPr>
            <a:r>
              <a:rPr lang="en-US" dirty="0" smtClean="0"/>
              <a:t>Requirements:</a:t>
            </a:r>
          </a:p>
          <a:p>
            <a:pPr marL="914400" lvl="1" indent="-457200" algn="l">
              <a:buFont typeface="+mj-lt"/>
              <a:buAutoNum type="arabicPeriod"/>
            </a:pPr>
            <a:r>
              <a:rPr lang="en-US" dirty="0" smtClean="0"/>
              <a:t>Declare</a:t>
            </a:r>
          </a:p>
          <a:p>
            <a:pPr marL="914400" lvl="1" indent="-457200" algn="l">
              <a:buFont typeface="+mj-lt"/>
              <a:buAutoNum type="arabicPeriod"/>
            </a:pPr>
            <a:r>
              <a:rPr lang="en-US" dirty="0" smtClean="0"/>
              <a:t>Initialize</a:t>
            </a:r>
          </a:p>
          <a:p>
            <a:pPr marL="914400" lvl="1" indent="-457200" algn="l">
              <a:buFont typeface="+mj-lt"/>
              <a:buAutoNum type="arabicPeriod"/>
            </a:pPr>
            <a:r>
              <a:rPr lang="en-US" dirty="0" smtClean="0"/>
              <a:t>Print</a:t>
            </a:r>
          </a:p>
          <a:p>
            <a:pPr marL="914400" lvl="1" indent="-457200" algn="l">
              <a:buFont typeface="+mj-lt"/>
              <a:buAutoNum type="arabicPeriod"/>
            </a:pPr>
            <a:r>
              <a:rPr lang="en-US" dirty="0" smtClean="0"/>
              <a:t>Operation/Manipulation:</a:t>
            </a:r>
          </a:p>
          <a:p>
            <a:pPr marL="1371600" lvl="2" indent="-457200" algn="l">
              <a:buFont typeface="+mj-lt"/>
              <a:buAutoNum type="arabicPeriod"/>
            </a:pPr>
            <a:r>
              <a:rPr lang="en-US" dirty="0" smtClean="0"/>
              <a:t>Calculate Length</a:t>
            </a:r>
          </a:p>
          <a:p>
            <a:pPr marL="1371600" lvl="2" indent="-457200" algn="l">
              <a:buFont typeface="+mj-lt"/>
              <a:buAutoNum type="arabicPeriod"/>
            </a:pPr>
            <a:r>
              <a:rPr lang="en-US" dirty="0" smtClean="0"/>
              <a:t>Split</a:t>
            </a:r>
          </a:p>
          <a:p>
            <a:pPr marL="1371600" lvl="2" indent="-457200" algn="l">
              <a:buFont typeface="+mj-lt"/>
              <a:buAutoNum type="arabicPeriod"/>
            </a:pPr>
            <a:r>
              <a:rPr lang="en-US" dirty="0" smtClean="0"/>
              <a:t>Join/Grow</a:t>
            </a:r>
          </a:p>
          <a:p>
            <a:pPr marL="285750" indent="-285750" algn="l">
              <a:buFont typeface="Arial"/>
              <a:buChar char="•"/>
            </a:pPr>
            <a:r>
              <a:rPr lang="en-US" dirty="0" smtClean="0"/>
              <a:t>Restrictions: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Chapter 5 </a:t>
            </a:r>
            <a:r>
              <a:rPr lang="mr-IN" dirty="0" smtClean="0"/>
              <a:t>–</a:t>
            </a:r>
            <a:r>
              <a:rPr lang="en-US" dirty="0" smtClean="0"/>
              <a:t> Arrays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38789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285750" indent="-285750" algn="l">
              <a:buFont typeface="Arial"/>
              <a:buChar char="•"/>
            </a:pPr>
            <a:r>
              <a:rPr lang="en-US" dirty="0" smtClean="0"/>
              <a:t>Print the string ‘</a:t>
            </a:r>
            <a:r>
              <a:rPr lang="en-US" u="sng" dirty="0" smtClean="0">
                <a:solidFill>
                  <a:srgbClr val="3366FF"/>
                </a:solidFill>
              </a:rPr>
              <a:t>Hello, World</a:t>
            </a:r>
            <a:r>
              <a:rPr lang="en-US" dirty="0" smtClean="0">
                <a:solidFill>
                  <a:srgbClr val="3366FF"/>
                </a:solidFill>
              </a:rPr>
              <a:t>!</a:t>
            </a:r>
            <a:r>
              <a:rPr lang="en-US" dirty="0" smtClean="0"/>
              <a:t>’ on Standard out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Chapter 5 </a:t>
            </a:r>
            <a:r>
              <a:rPr lang="mr-IN" dirty="0" smtClean="0"/>
              <a:t>–</a:t>
            </a:r>
            <a:r>
              <a:rPr lang="en-US" dirty="0" smtClean="0"/>
              <a:t> Map &amp; Dictionary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5176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114550"/>
            <a:ext cx="6400800" cy="2666294"/>
          </a:xfrm>
        </p:spPr>
        <p:txBody>
          <a:bodyPr>
            <a:normAutofit fontScale="92500" lnSpcReduction="20000"/>
          </a:bodyPr>
          <a:lstStyle/>
          <a:p>
            <a:pPr marL="285750" indent="-285750" algn="l">
              <a:buFont typeface="Arial"/>
              <a:buChar char="•"/>
            </a:pPr>
            <a:r>
              <a:rPr lang="en-US" dirty="0" smtClean="0"/>
              <a:t>Requirements:</a:t>
            </a:r>
          </a:p>
          <a:p>
            <a:pPr marL="914400" lvl="1" indent="-457200" algn="l">
              <a:buFont typeface="+mj-lt"/>
              <a:buAutoNum type="arabicPeriod"/>
            </a:pPr>
            <a:r>
              <a:rPr lang="en-US" dirty="0" smtClean="0"/>
              <a:t>Store a complex number</a:t>
            </a:r>
          </a:p>
          <a:p>
            <a:pPr marL="914400" lvl="1" indent="-457200" algn="l">
              <a:buFont typeface="+mj-lt"/>
              <a:buAutoNum type="arabicPeriod"/>
            </a:pPr>
            <a:r>
              <a:rPr lang="en-US" dirty="0" smtClean="0"/>
              <a:t>Store a user’s name, age, height, and date of birth</a:t>
            </a:r>
          </a:p>
          <a:p>
            <a:pPr marL="285750" indent="-285750" algn="l">
              <a:buFont typeface="Arial"/>
              <a:buChar char="•"/>
            </a:pPr>
            <a:r>
              <a:rPr lang="en-US" dirty="0" smtClean="0"/>
              <a:t>Restrictions:</a:t>
            </a:r>
          </a:p>
          <a:p>
            <a:pPr marL="285750" indent="-285750" algn="l">
              <a:buFont typeface="Arial"/>
              <a:buChar char="•"/>
            </a:pPr>
            <a:r>
              <a:rPr lang="en-US" dirty="0" smtClean="0"/>
              <a:t>TIPS:</a:t>
            </a:r>
          </a:p>
          <a:p>
            <a:pPr marL="742950" lvl="1" indent="-285750" algn="l">
              <a:buFont typeface="Arial"/>
              <a:buChar char="•"/>
            </a:pPr>
            <a:r>
              <a:rPr lang="en-US" dirty="0" smtClean="0"/>
              <a:t>UDT</a:t>
            </a:r>
          </a:p>
          <a:p>
            <a:pPr marL="1200150" lvl="2" indent="-285750" algn="l">
              <a:buFont typeface="Arial"/>
              <a:buChar char="•"/>
            </a:pPr>
            <a:r>
              <a:rPr lang="en-US" dirty="0" smtClean="0"/>
              <a:t>Tuples</a:t>
            </a:r>
          </a:p>
          <a:p>
            <a:pPr marL="1200150" lvl="2" indent="-285750" algn="l">
              <a:buFont typeface="Arial"/>
              <a:buChar char="•"/>
            </a:pPr>
            <a:r>
              <a:rPr lang="en-US" dirty="0" err="1" smtClean="0"/>
              <a:t>Structs</a:t>
            </a: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Chapter 6 </a:t>
            </a:r>
            <a:r>
              <a:rPr lang="mr-IN" dirty="0" smtClean="0"/>
              <a:t>–</a:t>
            </a:r>
            <a:r>
              <a:rPr lang="en-US" dirty="0" smtClean="0"/>
              <a:t> Compound 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13322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Go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672" y="1229179"/>
            <a:ext cx="6123922" cy="3561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7549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285750" indent="-285750" algn="l">
              <a:buFont typeface="Arial"/>
              <a:buChar char="•"/>
            </a:pPr>
            <a:r>
              <a:rPr lang="en-US" dirty="0" smtClean="0"/>
              <a:t>Print the string ‘</a:t>
            </a:r>
            <a:r>
              <a:rPr lang="en-US" u="sng" dirty="0" smtClean="0">
                <a:solidFill>
                  <a:srgbClr val="3366FF"/>
                </a:solidFill>
              </a:rPr>
              <a:t>Hello, World</a:t>
            </a:r>
            <a:r>
              <a:rPr lang="en-US" dirty="0" smtClean="0">
                <a:solidFill>
                  <a:srgbClr val="3366FF"/>
                </a:solidFill>
              </a:rPr>
              <a:t>!</a:t>
            </a:r>
            <a:r>
              <a:rPr lang="en-US" dirty="0" smtClean="0"/>
              <a:t>’ on Standard out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2 </a:t>
            </a:r>
            <a:r>
              <a:rPr lang="mr-IN" dirty="0" smtClean="0"/>
              <a:t>–</a:t>
            </a:r>
            <a:r>
              <a:rPr lang="en-US" dirty="0" smtClean="0"/>
              <a:t> Hello World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86163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C++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5446" y="1200859"/>
            <a:ext cx="6766753" cy="3602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0335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Reference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200150"/>
            <a:ext cx="8229600" cy="3357273"/>
          </a:xfrm>
        </p:spPr>
        <p:txBody>
          <a:bodyPr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33160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Section 2.1 </a:t>
            </a:r>
            <a:r>
              <a:rPr lang="mr-IN" dirty="0" smtClean="0"/>
              <a:t>–</a:t>
            </a:r>
            <a:r>
              <a:rPr lang="en-US" dirty="0" smtClean="0"/>
              <a:t> Go, C, and C++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/>
          </a:bodyPr>
          <a:lstStyle/>
          <a:p>
            <a:r>
              <a:rPr lang="en-US" dirty="0" smtClean="0"/>
              <a:t>Print ‘Hello, World’ followed by a new line in Go, C, and C++.</a:t>
            </a:r>
          </a:p>
          <a:p>
            <a:pPr lvl="1"/>
            <a:r>
              <a:rPr lang="en-US" dirty="0" smtClean="0"/>
              <a:t>Do not use a class for C++.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98380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Section 2.2 </a:t>
            </a:r>
            <a:r>
              <a:rPr lang="mr-IN" dirty="0" smtClean="0"/>
              <a:t>–</a:t>
            </a:r>
            <a:r>
              <a:rPr lang="en-US" dirty="0" smtClean="0"/>
              <a:t> Java and C++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/>
          </a:bodyPr>
          <a:lstStyle/>
          <a:p>
            <a:r>
              <a:rPr lang="en-US" dirty="0" smtClean="0"/>
              <a:t>Print ‘Hello, World’ followed by a new line in Java and C++.</a:t>
            </a:r>
          </a:p>
          <a:p>
            <a:pPr lvl="1"/>
            <a:r>
              <a:rPr lang="en-US" dirty="0" smtClean="0"/>
              <a:t>Must use a class for C++.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6010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Section 2.3 </a:t>
            </a:r>
            <a:r>
              <a:rPr lang="mr-IN" dirty="0" smtClean="0"/>
              <a:t>–</a:t>
            </a:r>
            <a:r>
              <a:rPr lang="en-US" dirty="0" smtClean="0"/>
              <a:t> Groovy, </a:t>
            </a:r>
            <a:r>
              <a:rPr lang="en-US" dirty="0" err="1" smtClean="0"/>
              <a:t>Scala</a:t>
            </a:r>
            <a:r>
              <a:rPr lang="en-US" dirty="0" smtClean="0"/>
              <a:t>, and Python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/>
          </a:bodyPr>
          <a:lstStyle/>
          <a:p>
            <a:r>
              <a:rPr lang="en-US" dirty="0" smtClean="0"/>
              <a:t>Print ‘Hello, World’ followed by a new line in Groovy, </a:t>
            </a:r>
            <a:r>
              <a:rPr lang="en-US" dirty="0" err="1" smtClean="0"/>
              <a:t>Scala</a:t>
            </a:r>
            <a:r>
              <a:rPr lang="en-US" dirty="0" smtClean="0"/>
              <a:t>, and Python.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19355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JVM (Java Virtual Machine) Illustrated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998133" y="3990622"/>
            <a:ext cx="4826000" cy="4572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Hardware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998133" y="1405468"/>
            <a:ext cx="4826000" cy="2410176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998133" y="3646311"/>
            <a:ext cx="4826000" cy="344311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OS (Linux, Mac, Windows, etc.)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2291643" y="2111021"/>
            <a:ext cx="2393245" cy="1179689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6045198" y="2111021"/>
            <a:ext cx="558802" cy="117968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2415823" y="2195690"/>
            <a:ext cx="564443" cy="451554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477911" y="2918177"/>
            <a:ext cx="2077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JVM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3155249" y="2195690"/>
            <a:ext cx="609595" cy="451554"/>
          </a:xfrm>
          <a:prstGeom prst="round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ounded Rectangle 15"/>
          <p:cNvSpPr/>
          <p:nvPr/>
        </p:nvSpPr>
        <p:spPr>
          <a:xfrm>
            <a:off x="4871156" y="2107820"/>
            <a:ext cx="982132" cy="117968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ounded Rectangle 16"/>
          <p:cNvSpPr/>
          <p:nvPr/>
        </p:nvSpPr>
        <p:spPr>
          <a:xfrm>
            <a:off x="3945467" y="2195690"/>
            <a:ext cx="609599" cy="451554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ounded Rectangle 18"/>
          <p:cNvSpPr/>
          <p:nvPr/>
        </p:nvSpPr>
        <p:spPr>
          <a:xfrm>
            <a:off x="7207957" y="2031999"/>
            <a:ext cx="1422399" cy="361243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Java App</a:t>
            </a:r>
            <a:endParaRPr lang="en-US" dirty="0"/>
          </a:p>
        </p:txBody>
      </p:sp>
      <p:sp>
        <p:nvSpPr>
          <p:cNvPr id="20" name="Rounded Rectangle 19"/>
          <p:cNvSpPr/>
          <p:nvPr/>
        </p:nvSpPr>
        <p:spPr>
          <a:xfrm>
            <a:off x="7202316" y="2545645"/>
            <a:ext cx="1428040" cy="428977"/>
          </a:xfrm>
          <a:prstGeom prst="round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Groovy App</a:t>
            </a:r>
            <a:endParaRPr lang="en-US" dirty="0"/>
          </a:p>
        </p:txBody>
      </p:sp>
      <p:sp>
        <p:nvSpPr>
          <p:cNvPr id="21" name="Rounded Rectangle 20"/>
          <p:cNvSpPr/>
          <p:nvPr/>
        </p:nvSpPr>
        <p:spPr>
          <a:xfrm>
            <a:off x="7202316" y="3081867"/>
            <a:ext cx="1428040" cy="423333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Scala</a:t>
            </a:r>
            <a:r>
              <a:rPr lang="en-US" dirty="0" smtClean="0"/>
              <a:t> App</a:t>
            </a:r>
            <a:endParaRPr lang="en-US" dirty="0"/>
          </a:p>
        </p:txBody>
      </p:sp>
      <p:sp>
        <p:nvSpPr>
          <p:cNvPr id="22" name="Rounded Rectangle 21"/>
          <p:cNvSpPr/>
          <p:nvPr/>
        </p:nvSpPr>
        <p:spPr>
          <a:xfrm>
            <a:off x="7202316" y="3646311"/>
            <a:ext cx="1428040" cy="412045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non-JVM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20573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Section 2.4 </a:t>
            </a:r>
            <a:r>
              <a:rPr lang="mr-IN" dirty="0" smtClean="0"/>
              <a:t>–</a:t>
            </a:r>
            <a:r>
              <a:rPr lang="en-US" dirty="0" smtClean="0"/>
              <a:t> Review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/>
          </a:bodyPr>
          <a:lstStyle/>
          <a:p>
            <a:r>
              <a:rPr lang="en-US" dirty="0" smtClean="0"/>
              <a:t>A brief look at how programming languages have changed over time</a:t>
            </a:r>
          </a:p>
          <a:p>
            <a:pPr lvl="1"/>
            <a:r>
              <a:rPr lang="en-US" dirty="0" smtClean="0"/>
              <a:t>Year first released</a:t>
            </a:r>
          </a:p>
          <a:p>
            <a:pPr lvl="1"/>
            <a:r>
              <a:rPr lang="en-US" dirty="0" smtClean="0"/>
              <a:t>Language influenced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63517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Section 2.4 </a:t>
            </a:r>
            <a:r>
              <a:rPr lang="mr-IN" dirty="0" smtClean="0"/>
              <a:t>–</a:t>
            </a:r>
            <a:r>
              <a:rPr lang="en-US" dirty="0" smtClean="0"/>
              <a:t> Language Chart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3061176964"/>
              </p:ext>
            </p:extLst>
          </p:nvPr>
        </p:nvGraphicFramePr>
        <p:xfrm>
          <a:off x="203199" y="1058771"/>
          <a:ext cx="8726311" cy="39806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7049"/>
                <a:gridCol w="1505933"/>
                <a:gridCol w="813202"/>
                <a:gridCol w="2288482"/>
                <a:gridCol w="3361645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Name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Year Released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Age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Influenced</a:t>
                      </a:r>
                      <a:r>
                        <a:rPr lang="en-US" sz="1200" baseline="0" dirty="0" smtClean="0"/>
                        <a:t> By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Influenced</a:t>
                      </a:r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1972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smtClean="0"/>
                        <a:t>44 </a:t>
                      </a:r>
                      <a:r>
                        <a:rPr lang="en-US" sz="1200" dirty="0" err="1" smtClean="0"/>
                        <a:t>yrs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B (BCPL,</a:t>
                      </a:r>
                      <a:r>
                        <a:rPr lang="en-US" sz="1200" baseline="0" dirty="0" smtClean="0"/>
                        <a:t> CPL), Algo-68, Assembly, PL/I, Fortran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C++, C--,</a:t>
                      </a:r>
                      <a:r>
                        <a:rPr lang="en-US" sz="1200" baseline="0" dirty="0" smtClean="0"/>
                        <a:t> C#, Objective-C, D, Go, Java, Rust, Verilog</a:t>
                      </a:r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C++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1983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34 </a:t>
                      </a:r>
                      <a:r>
                        <a:rPr lang="en-US" sz="1200" dirty="0" err="1" smtClean="0"/>
                        <a:t>yrs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Ada,</a:t>
                      </a:r>
                      <a:r>
                        <a:rPr lang="en-US" sz="1200" baseline="0" dirty="0" smtClean="0"/>
                        <a:t> Algo-68, C, </a:t>
                      </a:r>
                      <a:r>
                        <a:rPr lang="en-US" sz="1200" baseline="0" dirty="0" err="1" smtClean="0"/>
                        <a:t>Simula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Ada-95, C#, C99, D, Java, Rust</a:t>
                      </a:r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Python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1991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26 </a:t>
                      </a:r>
                      <a:r>
                        <a:rPr lang="en-US" sz="1200" dirty="0" err="1" smtClean="0"/>
                        <a:t>yrs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Algo-68,</a:t>
                      </a:r>
                      <a:r>
                        <a:rPr lang="en-US" sz="1200" baseline="0" dirty="0" smtClean="0"/>
                        <a:t> C, C++, </a:t>
                      </a:r>
                      <a:r>
                        <a:rPr lang="en-US" sz="1200" baseline="0" dirty="0" err="1" smtClean="0"/>
                        <a:t>Haskel</a:t>
                      </a:r>
                      <a:r>
                        <a:rPr lang="en-US" sz="1200" baseline="0" dirty="0" smtClean="0"/>
                        <a:t>, Java, List, Modula-3, Perl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CoffeeScript</a:t>
                      </a:r>
                      <a:r>
                        <a:rPr lang="en-US" sz="1200" dirty="0" smtClean="0"/>
                        <a:t>,</a:t>
                      </a:r>
                      <a:r>
                        <a:rPr lang="en-US" sz="1200" baseline="0" dirty="0" smtClean="0"/>
                        <a:t> D, F#, Go, Groovy, JavaScript, Julia, </a:t>
                      </a:r>
                      <a:r>
                        <a:rPr lang="en-US" sz="1200" baseline="0" dirty="0" err="1" smtClean="0"/>
                        <a:t>Nim</a:t>
                      </a:r>
                      <a:r>
                        <a:rPr lang="en-US" sz="1200" baseline="0" dirty="0" smtClean="0"/>
                        <a:t>, Ruby, Swift</a:t>
                      </a:r>
                      <a:endParaRPr lang="en-US" sz="1200" dirty="0"/>
                    </a:p>
                  </a:txBody>
                  <a:tcPr/>
                </a:tc>
              </a:tr>
              <a:tr h="77011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Java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1995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22</a:t>
                      </a:r>
                      <a:r>
                        <a:rPr lang="en-US" sz="1200" baseline="0" dirty="0" smtClean="0"/>
                        <a:t> </a:t>
                      </a:r>
                      <a:r>
                        <a:rPr lang="en-US" sz="1200" baseline="0" dirty="0" err="1" smtClean="0"/>
                        <a:t>yrs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Ada-83, C++, C#, Eiffel, Modula-3, Objective-C, Object Pascal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Ada 2005, C#, </a:t>
                      </a:r>
                      <a:r>
                        <a:rPr lang="en-US" sz="1200" dirty="0" err="1" smtClean="0"/>
                        <a:t>Clojure</a:t>
                      </a:r>
                      <a:r>
                        <a:rPr lang="en-US" sz="1200" dirty="0" smtClean="0"/>
                        <a:t>, Groovy, J#, JavaScript, </a:t>
                      </a:r>
                      <a:r>
                        <a:rPr lang="en-US" sz="1200" dirty="0" err="1" smtClean="0"/>
                        <a:t>Kotlin</a:t>
                      </a:r>
                      <a:r>
                        <a:rPr lang="en-US" sz="1200" dirty="0" smtClean="0"/>
                        <a:t>, Python, </a:t>
                      </a:r>
                      <a:r>
                        <a:rPr lang="en-US" sz="1200" dirty="0" err="1" smtClean="0"/>
                        <a:t>Scala</a:t>
                      </a:r>
                      <a:endParaRPr lang="en-US" sz="1200" dirty="0" smtClean="0"/>
                    </a:p>
                    <a:p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Groovy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2003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14</a:t>
                      </a:r>
                      <a:r>
                        <a:rPr lang="en-US" sz="1200" baseline="0" dirty="0" smtClean="0"/>
                        <a:t> </a:t>
                      </a:r>
                      <a:r>
                        <a:rPr lang="en-US" sz="1200" baseline="0" dirty="0" err="1" smtClean="0"/>
                        <a:t>yrs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Java, Ruby, Perl,</a:t>
                      </a:r>
                      <a:r>
                        <a:rPr lang="en-US" sz="1200" baseline="0" dirty="0" smtClean="0"/>
                        <a:t> Smalltalk, Python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Kotlin</a:t>
                      </a:r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Scala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2004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13 </a:t>
                      </a:r>
                      <a:r>
                        <a:rPr lang="en-US" sz="1200" dirty="0" err="1" smtClean="0"/>
                        <a:t>yrs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Java, Eiffel, </a:t>
                      </a:r>
                      <a:r>
                        <a:rPr lang="en-US" sz="1200" dirty="0" err="1" smtClean="0"/>
                        <a:t>Erland</a:t>
                      </a:r>
                      <a:r>
                        <a:rPr lang="en-US" sz="1200" dirty="0" smtClean="0"/>
                        <a:t>, </a:t>
                      </a:r>
                      <a:r>
                        <a:rPr lang="en-US" sz="1200" dirty="0" err="1" smtClean="0"/>
                        <a:t>Haskel</a:t>
                      </a:r>
                      <a:r>
                        <a:rPr lang="en-US" sz="1200" dirty="0" smtClean="0"/>
                        <a:t>, Lisp, </a:t>
                      </a:r>
                      <a:r>
                        <a:rPr lang="en-US" sz="1200" dirty="0" err="1" smtClean="0"/>
                        <a:t>Ocaml</a:t>
                      </a:r>
                      <a:r>
                        <a:rPr lang="en-US" sz="1200" dirty="0" smtClean="0"/>
                        <a:t>, Scheme, Smalltalk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Kotlin</a:t>
                      </a:r>
                      <a:r>
                        <a:rPr lang="en-US" sz="1200" dirty="0" smtClean="0"/>
                        <a:t>, F#</a:t>
                      </a:r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Go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2009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7 </a:t>
                      </a:r>
                      <a:r>
                        <a:rPr lang="en-US" sz="1200" dirty="0" err="1" smtClean="0"/>
                        <a:t>yrs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C, C++,</a:t>
                      </a:r>
                      <a:r>
                        <a:rPr lang="en-US" sz="1200" baseline="0" dirty="0" smtClean="0"/>
                        <a:t> CSP, Limbo, Modula, Pascal, Smalltalk, Python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Crystal</a:t>
                      </a:r>
                      <a:endParaRPr lang="en-US" sz="12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540980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Section 2.4 </a:t>
            </a:r>
            <a:r>
              <a:rPr lang="mr-IN" dirty="0" smtClean="0"/>
              <a:t>–</a:t>
            </a:r>
            <a:r>
              <a:rPr lang="en-US" dirty="0" smtClean="0"/>
              <a:t> History of Programming Languages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/>
          <a:srcRect t="16602" b="16602"/>
          <a:stretch>
            <a:fillRect/>
          </a:stretch>
        </p:blipFill>
        <p:spPr>
          <a:xfrm>
            <a:off x="301752" y="1213014"/>
            <a:ext cx="8503920" cy="3429000"/>
          </a:xfrm>
        </p:spPr>
      </p:pic>
    </p:spTree>
    <p:extLst>
      <p:ext uri="{BB962C8B-B14F-4D97-AF65-F5344CB8AC3E}">
        <p14:creationId xmlns:p14="http://schemas.microsoft.com/office/powerpoint/2010/main" val="11085594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6600"/>
                </a:solidFill>
              </a:rPr>
              <a:t>Chapter 1 </a:t>
            </a:r>
            <a:r>
              <a:rPr lang="mr-IN" dirty="0" smtClean="0">
                <a:solidFill>
                  <a:srgbClr val="FF6600"/>
                </a:solidFill>
              </a:rPr>
              <a:t>–</a:t>
            </a:r>
            <a:r>
              <a:rPr lang="en-US" dirty="0" smtClean="0">
                <a:solidFill>
                  <a:srgbClr val="FF6600"/>
                </a:solidFill>
              </a:rPr>
              <a:t> Installation/Setup</a:t>
            </a:r>
            <a:endParaRPr lang="en-US" dirty="0">
              <a:solidFill>
                <a:srgbClr val="FF6600"/>
              </a:solidFill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301752" y="2134467"/>
            <a:ext cx="8503920" cy="1697182"/>
          </a:xfrm>
          <a:prstGeom prst="rect">
            <a:avLst/>
          </a:prstGeom>
        </p:spPr>
        <p:txBody>
          <a:bodyPr vert="horz">
            <a:normAutofit fontScale="85000" lnSpcReduction="20000"/>
          </a:bodyPr>
          <a:lstStyle>
            <a:lvl1pPr marL="0" indent="0" algn="ctr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None/>
              <a:defRPr kumimoji="0" sz="1600" b="1" kern="1200" cap="all" spc="25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"/>
              <a:buNone/>
              <a:defRPr kumimoji="0"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1" latinLnBrk="0" hangingPunct="1">
              <a:spcBef>
                <a:spcPct val="20000"/>
              </a:spcBef>
              <a:buClr>
                <a:schemeClr val="accent3"/>
              </a:buClr>
              <a:buSzPct val="75000"/>
              <a:buFont typeface="Wingdings 2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1" latinLnBrk="0" hangingPunct="1">
              <a:spcBef>
                <a:spcPct val="20000"/>
              </a:spcBef>
              <a:buClr>
                <a:schemeClr val="accent4"/>
              </a:buClr>
              <a:buSzPct val="70000"/>
              <a:buFont typeface="Wingdings"/>
              <a:buNone/>
              <a:defRPr kumimoji="0"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1" latinLnBrk="0" hangingPunct="1">
              <a:spcBef>
                <a:spcPct val="20000"/>
              </a:spcBef>
              <a:buClr>
                <a:schemeClr val="accent5"/>
              </a:buClr>
              <a:buFontTx/>
              <a:buNone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None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90000"/>
              <a:buNone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ct val="20000"/>
              </a:spcBef>
              <a:buClr>
                <a:schemeClr val="accent4">
                  <a:shade val="75000"/>
                </a:schemeClr>
              </a:buClr>
              <a:buNone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ct val="20000"/>
              </a:spcBef>
              <a:buClr>
                <a:schemeClr val="accent2">
                  <a:shade val="75000"/>
                </a:schemeClr>
              </a:buClr>
              <a:buSzPct val="90000"/>
              <a:buNone/>
              <a:defRPr kumimoji="0" sz="140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 algn="l">
              <a:buFont typeface="+mj-lt"/>
              <a:buAutoNum type="arabicPeriod"/>
            </a:pPr>
            <a:r>
              <a:rPr lang="en-US" dirty="0" smtClean="0"/>
              <a:t>Installation of</a:t>
            </a:r>
          </a:p>
          <a:p>
            <a:pPr marL="971550" lvl="1" indent="-514350" algn="l">
              <a:buFont typeface="+mj-lt"/>
              <a:buAutoNum type="alphaLcPeriod"/>
            </a:pPr>
            <a:r>
              <a:rPr lang="en-US" dirty="0" smtClean="0"/>
              <a:t>Compilers</a:t>
            </a:r>
          </a:p>
          <a:p>
            <a:pPr marL="1428750" lvl="2" indent="-514350" algn="l">
              <a:buFont typeface="+mj-lt"/>
              <a:buAutoNum type="romanLcPeriod" startAt="2"/>
            </a:pPr>
            <a:r>
              <a:rPr lang="en-US" dirty="0" smtClean="0"/>
              <a:t>C, C++, Go, Groovy, Java, </a:t>
            </a:r>
            <a:r>
              <a:rPr lang="en-US" dirty="0" err="1" smtClean="0"/>
              <a:t>Scala</a:t>
            </a:r>
            <a:r>
              <a:rPr lang="en-US" dirty="0" smtClean="0"/>
              <a:t>, and Python</a:t>
            </a:r>
          </a:p>
          <a:p>
            <a:pPr marL="971550" lvl="1" indent="-514350" algn="l">
              <a:buFont typeface="+mj-lt"/>
              <a:buAutoNum type="romanLcPeriod" startAt="2"/>
            </a:pPr>
            <a:r>
              <a:rPr lang="en-US" dirty="0" smtClean="0"/>
              <a:t>Editor/IDE</a:t>
            </a:r>
          </a:p>
          <a:p>
            <a:pPr marL="1428750" lvl="2" indent="-514350" algn="l">
              <a:buFont typeface="+mj-lt"/>
              <a:buAutoNum type="romanLcPeriod" startAt="2"/>
            </a:pPr>
            <a:r>
              <a:rPr lang="en-US" dirty="0" smtClean="0"/>
              <a:t>Visual Studio Code</a:t>
            </a:r>
          </a:p>
          <a:p>
            <a:pPr marL="971550" lvl="1" indent="-514350" algn="l">
              <a:buFont typeface="+mj-lt"/>
              <a:buAutoNum type="romanLcPeriod" startAt="2"/>
            </a:pPr>
            <a:r>
              <a:rPr lang="en-US" dirty="0" smtClean="0"/>
              <a:t>Version Control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err="1" smtClean="0"/>
              <a:t>git</a:t>
            </a:r>
            <a:endParaRPr lang="en-US" dirty="0" smtClean="0"/>
          </a:p>
          <a:p>
            <a:pPr marL="971550" lvl="1" indent="-514350" algn="l">
              <a:buFont typeface="+mj-lt"/>
              <a:buAutoNum type="romanLcPeriod" startAt="2"/>
            </a:pPr>
            <a:endParaRPr lang="en-US" dirty="0" smtClean="0"/>
          </a:p>
          <a:p>
            <a:pPr marL="514350" indent="-514350" algn="l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57234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114550"/>
            <a:ext cx="6400800" cy="2666294"/>
          </a:xfrm>
        </p:spPr>
        <p:txBody>
          <a:bodyPr>
            <a:normAutofit fontScale="92500" lnSpcReduction="20000"/>
          </a:bodyPr>
          <a:lstStyle/>
          <a:p>
            <a:pPr marL="285750" indent="-285750" algn="l">
              <a:buFont typeface="Arial"/>
              <a:buChar char="•"/>
            </a:pPr>
            <a:r>
              <a:rPr lang="en-US" dirty="0" smtClean="0"/>
              <a:t>Requirements:</a:t>
            </a:r>
          </a:p>
          <a:p>
            <a:pPr marL="742950" lvl="1" indent="-285750" algn="l">
              <a:buFont typeface="Arial"/>
              <a:buChar char="•"/>
            </a:pPr>
            <a:r>
              <a:rPr lang="en-US" dirty="0" smtClean="0"/>
              <a:t>Basic Types Available</a:t>
            </a:r>
          </a:p>
          <a:p>
            <a:pPr marL="1371600" lvl="2" indent="-457200" algn="l">
              <a:buFont typeface="+mj-lt"/>
              <a:buAutoNum type="arabicPeriod"/>
            </a:pPr>
            <a:r>
              <a:rPr lang="en-US" dirty="0" smtClean="0"/>
              <a:t>Boolean</a:t>
            </a:r>
          </a:p>
          <a:p>
            <a:pPr marL="1371600" lvl="2" indent="-457200" algn="l">
              <a:buFont typeface="+mj-lt"/>
              <a:buAutoNum type="arabicPeriod"/>
            </a:pPr>
            <a:r>
              <a:rPr lang="en-US" dirty="0" smtClean="0"/>
              <a:t>Byte</a:t>
            </a:r>
          </a:p>
          <a:p>
            <a:pPr marL="1371600" lvl="2" indent="-457200" algn="l">
              <a:buFont typeface="+mj-lt"/>
              <a:buAutoNum type="arabicPeriod"/>
            </a:pPr>
            <a:r>
              <a:rPr lang="en-US" dirty="0" smtClean="0"/>
              <a:t>Character</a:t>
            </a:r>
          </a:p>
          <a:p>
            <a:pPr marL="1371600" lvl="2" indent="-457200" algn="l">
              <a:buFont typeface="+mj-lt"/>
              <a:buAutoNum type="arabicPeriod"/>
            </a:pPr>
            <a:r>
              <a:rPr lang="en-US" dirty="0" smtClean="0"/>
              <a:t>Integer</a:t>
            </a:r>
          </a:p>
          <a:p>
            <a:pPr marL="1371600" lvl="2" indent="-457200" algn="l">
              <a:buFont typeface="+mj-lt"/>
              <a:buAutoNum type="arabicPeriod"/>
            </a:pPr>
            <a:r>
              <a:rPr lang="en-US" dirty="0" smtClean="0"/>
              <a:t>Floating Point</a:t>
            </a:r>
          </a:p>
          <a:p>
            <a:pPr marL="742950" lvl="1" indent="-285750" algn="l">
              <a:buFont typeface="Arial"/>
              <a:buChar char="•"/>
            </a:pPr>
            <a:r>
              <a:rPr lang="en-US" smtClean="0"/>
              <a:t>Variable Declaration &amp; Initialization</a:t>
            </a:r>
            <a:r>
              <a:rPr lang="en-US" dirty="0" smtClean="0"/>
              <a:t>:</a:t>
            </a:r>
          </a:p>
          <a:p>
            <a:pPr marL="742950" lvl="1" indent="-285750" algn="l">
              <a:buFont typeface="Arial"/>
              <a:buChar char="•"/>
            </a:pPr>
            <a:r>
              <a:rPr lang="en-US" dirty="0" smtClean="0"/>
              <a:t>Print Variables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Chapter 3 </a:t>
            </a:r>
            <a:r>
              <a:rPr lang="mr-IN" dirty="0" smtClean="0"/>
              <a:t>–</a:t>
            </a:r>
            <a:r>
              <a:rPr lang="en-US" dirty="0" smtClean="0"/>
              <a:t> Basic Types &amp; Variables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14373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FF6600"/>
                </a:solidFill>
              </a:rPr>
              <a:t>Section 3.1</a:t>
            </a:r>
            <a:endParaRPr lang="en-US" dirty="0">
              <a:solidFill>
                <a:srgbClr val="FF6600"/>
              </a:solidFill>
            </a:endParaRPr>
          </a:p>
        </p:txBody>
      </p:sp>
      <p:pic>
        <p:nvPicPr>
          <p:cNvPr id="5" name="Picture 4" descr="STRIVERSITY-0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5" y="3076955"/>
            <a:ext cx="3453872" cy="2590404"/>
          </a:xfrm>
          <a:prstGeom prst="rect">
            <a:avLst/>
          </a:prstGeom>
        </p:spPr>
      </p:pic>
      <p:pic>
        <p:nvPicPr>
          <p:cNvPr id="7" name="Picture 6" descr="instagram-2016.svg.png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244" y="4328582"/>
            <a:ext cx="451556" cy="338667"/>
          </a:xfrm>
          <a:prstGeom prst="rect">
            <a:avLst/>
          </a:prstGeom>
        </p:spPr>
      </p:pic>
      <p:pic>
        <p:nvPicPr>
          <p:cNvPr id="9" name="Picture 8" descr="twitter.png">
            <a:hlinkClick r:id="rId6"/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4328582"/>
            <a:ext cx="451556" cy="33866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521138" y="2279418"/>
            <a:ext cx="6098763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solidFill>
                  <a:srgbClr val="E65B0D"/>
                </a:solidFill>
              </a:rPr>
              <a:t>C Basic Data Types &amp; Variables</a:t>
            </a:r>
            <a:endParaRPr lang="en-US" sz="5400" dirty="0">
              <a:solidFill>
                <a:srgbClr val="E65B0D"/>
              </a:solidFill>
            </a:endParaRPr>
          </a:p>
        </p:txBody>
      </p:sp>
      <p:pic>
        <p:nvPicPr>
          <p:cNvPr id="8" name="Picture 7" descr="The_C_Programming_Language_logo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1138" y="530758"/>
            <a:ext cx="1295500" cy="12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6673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Basics Data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/>
          </a:bodyPr>
          <a:lstStyle/>
          <a:p>
            <a:r>
              <a:rPr lang="en-US" dirty="0" smtClean="0"/>
              <a:t>Basic data types</a:t>
            </a:r>
          </a:p>
          <a:p>
            <a:pPr lvl="1"/>
            <a:r>
              <a:rPr lang="en-US" dirty="0" smtClean="0"/>
              <a:t>Numeric</a:t>
            </a:r>
          </a:p>
          <a:p>
            <a:pPr lvl="2"/>
            <a:r>
              <a:rPr lang="en-US" dirty="0" smtClean="0"/>
              <a:t>Character</a:t>
            </a:r>
          </a:p>
          <a:p>
            <a:pPr lvl="2"/>
            <a:r>
              <a:rPr lang="en-US" dirty="0" smtClean="0"/>
              <a:t>Integral</a:t>
            </a:r>
          </a:p>
          <a:p>
            <a:pPr lvl="2"/>
            <a:r>
              <a:rPr lang="en-US" dirty="0" smtClean="0"/>
              <a:t>Floating Point</a:t>
            </a:r>
          </a:p>
          <a:p>
            <a:r>
              <a:rPr lang="en-US" dirty="0" smtClean="0"/>
              <a:t>Variables declaration and definition</a:t>
            </a:r>
          </a:p>
          <a:p>
            <a:r>
              <a:rPr lang="en-US" dirty="0" smtClean="0"/>
              <a:t>Printing variables</a:t>
            </a:r>
          </a:p>
        </p:txBody>
      </p:sp>
    </p:spTree>
    <p:extLst>
      <p:ext uri="{BB962C8B-B14F-4D97-AF65-F5344CB8AC3E}">
        <p14:creationId xmlns:p14="http://schemas.microsoft.com/office/powerpoint/2010/main" val="2202557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Integer Data Types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3823544336"/>
              </p:ext>
            </p:extLst>
          </p:nvPr>
        </p:nvGraphicFramePr>
        <p:xfrm>
          <a:off x="301625" y="1189038"/>
          <a:ext cx="8534527" cy="3606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81931"/>
                <a:gridCol w="1642533"/>
                <a:gridCol w="4710063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Storage Size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Values/Range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char, signed char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 byte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-128</a:t>
                      </a:r>
                      <a:r>
                        <a:rPr lang="en-US" baseline="0" dirty="0" smtClean="0"/>
                        <a:t> to 127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unsigned char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 byte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 to 255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short, signed short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-32,768 to 32,767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unsigned short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 to 65,535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int</a:t>
                      </a:r>
                      <a:r>
                        <a:rPr lang="en-US" dirty="0" smtClean="0"/>
                        <a:t>, signed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int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 or 4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-32,768 to 32,767 or -2,147,483,648</a:t>
                      </a:r>
                      <a:r>
                        <a:rPr lang="en-US" baseline="0" dirty="0" smtClean="0"/>
                        <a:t> to 2,147,483,647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unsigned </a:t>
                      </a:r>
                      <a:r>
                        <a:rPr lang="en-US" dirty="0" err="1" smtClean="0"/>
                        <a:t>int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 or 4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 to 64,536 or 0 to 4,294,967,295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long, signed long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-2,147,483,648</a:t>
                      </a:r>
                      <a:r>
                        <a:rPr lang="en-US" baseline="0" dirty="0" smtClean="0"/>
                        <a:t> to 2,147,483,647</a:t>
                      </a:r>
                      <a:endParaRPr 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unsigned long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0 to 4,294,967,295</a:t>
                      </a: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167239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Float Types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2436856527"/>
              </p:ext>
            </p:extLst>
          </p:nvPr>
        </p:nvGraphicFramePr>
        <p:xfrm>
          <a:off x="301625" y="1189038"/>
          <a:ext cx="8534528" cy="175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2331"/>
                <a:gridCol w="1117600"/>
                <a:gridCol w="3104444"/>
                <a:gridCol w="2740153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Storage Size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Values/Range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Precision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float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1.2E-38 to 3.4E+38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 decimal places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double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2.3E-308 to 1.7E+308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15 decimal places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long double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3.4E-4932 to 1.1+4932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19 decimal places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284231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Variable Declaration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/>
          </a:bodyPr>
          <a:lstStyle/>
          <a:p>
            <a:r>
              <a:rPr lang="en-US" dirty="0" smtClean="0"/>
              <a:t>Declaring variables</a:t>
            </a:r>
          </a:p>
          <a:p>
            <a:pPr lvl="1"/>
            <a:r>
              <a:rPr lang="en-US" dirty="0" smtClean="0"/>
              <a:t>Basic Syntax</a:t>
            </a:r>
          </a:p>
          <a:p>
            <a:pPr lvl="2"/>
            <a:r>
              <a:rPr lang="en-US" dirty="0" smtClean="0"/>
              <a:t>&lt;type&gt; &lt;identifier&gt;;</a:t>
            </a:r>
          </a:p>
          <a:p>
            <a:pPr lvl="3"/>
            <a:r>
              <a:rPr lang="en-US" dirty="0" smtClean="0"/>
              <a:t>Ex: char age;</a:t>
            </a:r>
          </a:p>
          <a:p>
            <a:pPr lvl="2"/>
            <a:r>
              <a:rPr lang="en-US" dirty="0" smtClean="0"/>
              <a:t>&lt;type&gt; &lt;identifier&gt; = &lt;expression&gt;;</a:t>
            </a:r>
          </a:p>
          <a:p>
            <a:pPr lvl="3"/>
            <a:r>
              <a:rPr lang="en-US" dirty="0" smtClean="0"/>
              <a:t>Ex: char age = 35;</a:t>
            </a:r>
          </a:p>
          <a:p>
            <a:pPr lvl="1"/>
            <a:r>
              <a:rPr lang="en-US" dirty="0" smtClean="0"/>
              <a:t>PIT FALL:</a:t>
            </a:r>
          </a:p>
          <a:p>
            <a:pPr lvl="2"/>
            <a:r>
              <a:rPr lang="en-US" dirty="0" smtClean="0">
                <a:solidFill>
                  <a:srgbClr val="FF0000"/>
                </a:solidFill>
              </a:rPr>
              <a:t>Unless initialized, a variable can have any value</a:t>
            </a:r>
            <a:r>
              <a:rPr lang="en-US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900268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FF6600"/>
                </a:solidFill>
              </a:rPr>
              <a:t>Section 3.2</a:t>
            </a:r>
            <a:endParaRPr lang="en-US" dirty="0">
              <a:solidFill>
                <a:srgbClr val="FF6600"/>
              </a:solidFill>
            </a:endParaRPr>
          </a:p>
        </p:txBody>
      </p:sp>
      <p:pic>
        <p:nvPicPr>
          <p:cNvPr id="5" name="Picture 4" descr="STRIVERSITY-0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5" y="3076955"/>
            <a:ext cx="3453872" cy="2590404"/>
          </a:xfrm>
          <a:prstGeom prst="rect">
            <a:avLst/>
          </a:prstGeom>
        </p:spPr>
      </p:pic>
      <p:pic>
        <p:nvPicPr>
          <p:cNvPr id="7" name="Picture 6" descr="instagram-2016.svg.png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244" y="4328582"/>
            <a:ext cx="451556" cy="338667"/>
          </a:xfrm>
          <a:prstGeom prst="rect">
            <a:avLst/>
          </a:prstGeom>
        </p:spPr>
      </p:pic>
      <p:pic>
        <p:nvPicPr>
          <p:cNvPr id="9" name="Picture 8" descr="twitter.png">
            <a:hlinkClick r:id="rId6"/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4328582"/>
            <a:ext cx="451556" cy="33866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521138" y="2279418"/>
            <a:ext cx="6098763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solidFill>
                  <a:srgbClr val="E65B0D"/>
                </a:solidFill>
              </a:rPr>
              <a:t>C++ Basic Data Types &amp; Variables</a:t>
            </a:r>
            <a:endParaRPr lang="en-US" sz="5400" dirty="0">
              <a:solidFill>
                <a:srgbClr val="E65B0D"/>
              </a:solidFill>
            </a:endParaRPr>
          </a:p>
        </p:txBody>
      </p:sp>
      <p:pic>
        <p:nvPicPr>
          <p:cNvPr id="8" name="Picture 7" descr="c++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1138" y="578999"/>
            <a:ext cx="951154" cy="951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5273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Basics Data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Basic data types</a:t>
            </a:r>
          </a:p>
          <a:p>
            <a:pPr lvl="1"/>
            <a:r>
              <a:rPr lang="en-US" dirty="0" smtClean="0"/>
              <a:t>Boolean</a:t>
            </a:r>
          </a:p>
          <a:p>
            <a:pPr lvl="1"/>
            <a:r>
              <a:rPr lang="en-US" dirty="0" smtClean="0"/>
              <a:t>Numeric</a:t>
            </a:r>
          </a:p>
          <a:p>
            <a:pPr lvl="2"/>
            <a:r>
              <a:rPr lang="en-US" dirty="0" smtClean="0"/>
              <a:t>Character</a:t>
            </a:r>
          </a:p>
          <a:p>
            <a:pPr lvl="2"/>
            <a:r>
              <a:rPr lang="en-US" dirty="0" smtClean="0"/>
              <a:t>Integral</a:t>
            </a:r>
          </a:p>
          <a:p>
            <a:pPr lvl="2"/>
            <a:r>
              <a:rPr lang="en-US" dirty="0" smtClean="0"/>
              <a:t>Floating Point</a:t>
            </a:r>
          </a:p>
          <a:p>
            <a:r>
              <a:rPr lang="en-US" dirty="0" smtClean="0"/>
              <a:t>Variables declaration and definition</a:t>
            </a:r>
          </a:p>
          <a:p>
            <a:r>
              <a:rPr lang="en-US" dirty="0" smtClean="0"/>
              <a:t>Printing variables</a:t>
            </a:r>
          </a:p>
        </p:txBody>
      </p:sp>
    </p:spTree>
    <p:extLst>
      <p:ext uri="{BB962C8B-B14F-4D97-AF65-F5344CB8AC3E}">
        <p14:creationId xmlns:p14="http://schemas.microsoft.com/office/powerpoint/2010/main" val="148926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Boolean Type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Keywords</a:t>
            </a:r>
          </a:p>
          <a:p>
            <a:pPr lvl="1"/>
            <a:r>
              <a:rPr lang="en-US" dirty="0" err="1" smtClean="0"/>
              <a:t>bool</a:t>
            </a:r>
            <a:r>
              <a:rPr lang="en-US" dirty="0" smtClean="0"/>
              <a:t>, true, false</a:t>
            </a:r>
          </a:p>
          <a:p>
            <a:r>
              <a:rPr lang="en-US" dirty="0" smtClean="0"/>
              <a:t>Type</a:t>
            </a:r>
          </a:p>
          <a:p>
            <a:pPr lvl="1"/>
            <a:r>
              <a:rPr lang="en-US" dirty="0" err="1" smtClean="0"/>
              <a:t>bool</a:t>
            </a:r>
            <a:endParaRPr lang="en-US" dirty="0" smtClean="0"/>
          </a:p>
          <a:p>
            <a:r>
              <a:rPr lang="en-US" dirty="0" smtClean="0"/>
              <a:t>Values</a:t>
            </a:r>
          </a:p>
          <a:p>
            <a:pPr lvl="1"/>
            <a:r>
              <a:rPr lang="en-US" dirty="0" smtClean="0"/>
              <a:t>true</a:t>
            </a:r>
          </a:p>
          <a:p>
            <a:pPr lvl="1"/>
            <a:r>
              <a:rPr lang="en-US" dirty="0" smtClean="0"/>
              <a:t>false</a:t>
            </a:r>
          </a:p>
          <a:p>
            <a:r>
              <a:rPr lang="en-US" dirty="0" smtClean="0"/>
              <a:t>PIT FALL:</a:t>
            </a:r>
          </a:p>
          <a:p>
            <a:pPr lvl="2"/>
            <a:r>
              <a:rPr lang="en-US" dirty="0" smtClean="0">
                <a:solidFill>
                  <a:srgbClr val="FF0000"/>
                </a:solidFill>
              </a:rPr>
              <a:t>Concrete type is really an int</a:t>
            </a:r>
            <a:r>
              <a:rPr lang="en-US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066914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Integer Data Types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2847808941"/>
              </p:ext>
            </p:extLst>
          </p:nvPr>
        </p:nvGraphicFramePr>
        <p:xfrm>
          <a:off x="301625" y="1189038"/>
          <a:ext cx="8534527" cy="3606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81931"/>
                <a:gridCol w="1642533"/>
                <a:gridCol w="4710063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Storage Size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Values/Range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char (signed)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r>
                        <a:rPr lang="en-US" baseline="0" dirty="0" smtClean="0"/>
                        <a:t> byte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-128</a:t>
                      </a:r>
                      <a:r>
                        <a:rPr lang="en-US" baseline="0" dirty="0" smtClean="0"/>
                        <a:t> to 127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unsigned char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1, 2, or 4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 to 255, 0 to 65535, or 0 to 1114111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short, signed short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-32,768 to 32,767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unsigned short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 to 65,535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int</a:t>
                      </a:r>
                      <a:r>
                        <a:rPr lang="en-US" dirty="0" smtClean="0"/>
                        <a:t>, signed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int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 or 4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-32,768 to 32,767 or -2,147,483,648</a:t>
                      </a:r>
                      <a:r>
                        <a:rPr lang="en-US" baseline="0" dirty="0" smtClean="0"/>
                        <a:t> to 2,147,483,647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unsigned </a:t>
                      </a:r>
                      <a:r>
                        <a:rPr lang="en-US" dirty="0" err="1" smtClean="0"/>
                        <a:t>int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 or 4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 to 64,536 or 0 to 4,294,967,295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long, signed long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-2,147,483,648</a:t>
                      </a:r>
                      <a:r>
                        <a:rPr lang="en-US" baseline="0" dirty="0" smtClean="0"/>
                        <a:t> to 2,147,483,647</a:t>
                      </a:r>
                      <a:endParaRPr 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unsigned long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0 to 4,294,967,295</a:t>
                      </a: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329260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Section 1.1 </a:t>
            </a:r>
            <a:r>
              <a:rPr lang="mr-IN" dirty="0" smtClean="0"/>
              <a:t>–</a:t>
            </a:r>
            <a:r>
              <a:rPr lang="en-US" dirty="0" smtClean="0"/>
              <a:t> Course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Go Language 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golang.org</a:t>
            </a:r>
            <a:r>
              <a:rPr lang="en-US" dirty="0">
                <a:hlinkClick r:id="rId2"/>
              </a:rPr>
              <a:t>/dl/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Scala</a:t>
            </a:r>
            <a:r>
              <a:rPr lang="en-US" dirty="0"/>
              <a:t> </a:t>
            </a:r>
            <a:r>
              <a:rPr lang="en-US" dirty="0" smtClean="0"/>
              <a:t>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www.scala-lang.org</a:t>
            </a:r>
            <a:r>
              <a:rPr lang="en-US" dirty="0">
                <a:hlinkClick r:id="rId3"/>
              </a:rPr>
              <a:t>/download/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Python : </a:t>
            </a:r>
            <a:r>
              <a:rPr lang="en-US" dirty="0">
                <a:hlinkClick r:id="rId4"/>
              </a:rPr>
              <a:t>https://</a:t>
            </a:r>
            <a:r>
              <a:rPr lang="en-US" dirty="0" err="1">
                <a:hlinkClick r:id="rId4"/>
              </a:rPr>
              <a:t>www.python.org</a:t>
            </a:r>
            <a:r>
              <a:rPr lang="en-US" dirty="0">
                <a:hlinkClick r:id="rId4"/>
              </a:rPr>
              <a:t>/downloads/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Groovy : </a:t>
            </a:r>
            <a:r>
              <a:rPr lang="en-US" dirty="0">
                <a:hlinkClick r:id="rId5"/>
              </a:rPr>
              <a:t>http://groovy-lang.org/</a:t>
            </a:r>
            <a:r>
              <a:rPr lang="en-US" dirty="0" smtClean="0">
                <a:hlinkClick r:id="rId5"/>
              </a:rPr>
              <a:t>download.html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Java :  </a:t>
            </a:r>
            <a:r>
              <a:rPr lang="en-US" dirty="0">
                <a:hlinkClick r:id="rId6"/>
              </a:rPr>
              <a:t>https://www.java.com/en/download</a:t>
            </a:r>
            <a:r>
              <a:rPr lang="en-US" dirty="0" smtClean="0">
                <a:hlinkClick r:id="rId6"/>
              </a:rPr>
              <a:t>/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C/C++ </a:t>
            </a:r>
            <a:r>
              <a:rPr lang="en-US" dirty="0"/>
              <a:t>(windows): </a:t>
            </a:r>
            <a:r>
              <a:rPr lang="en-US" dirty="0">
                <a:hlinkClick r:id="rId7"/>
              </a:rPr>
              <a:t>https://www.microsoft.com/en-us/download/developer-</a:t>
            </a:r>
            <a:r>
              <a:rPr lang="en-US" dirty="0" smtClean="0">
                <a:hlinkClick r:id="rId7"/>
              </a:rPr>
              <a:t>tools.aspx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7174731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Float Types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613947972"/>
              </p:ext>
            </p:extLst>
          </p:nvPr>
        </p:nvGraphicFramePr>
        <p:xfrm>
          <a:off x="301625" y="1189038"/>
          <a:ext cx="8534528" cy="175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2331"/>
                <a:gridCol w="1117600"/>
                <a:gridCol w="3104444"/>
                <a:gridCol w="2740153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Storage Size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Values/Range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Precision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float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1.2E-38 to 3.4E+38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 decimal places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double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2.3E-308 to 1.7E+308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15 decimal places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long double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3.4E-4932 to 1.1+4932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19 decimal places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766571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Variable Declaration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Declaring variables</a:t>
            </a:r>
          </a:p>
          <a:p>
            <a:pPr lvl="1"/>
            <a:r>
              <a:rPr lang="en-US" dirty="0" smtClean="0"/>
              <a:t>Basic Syntax</a:t>
            </a:r>
          </a:p>
          <a:p>
            <a:pPr lvl="2"/>
            <a:r>
              <a:rPr lang="en-US" dirty="0" smtClean="0"/>
              <a:t>&lt;type&gt; &lt;identifier&gt;;</a:t>
            </a:r>
          </a:p>
          <a:p>
            <a:pPr lvl="3"/>
            <a:r>
              <a:rPr lang="en-US" dirty="0" smtClean="0"/>
              <a:t>Ex: char age;</a:t>
            </a:r>
          </a:p>
          <a:p>
            <a:pPr lvl="4"/>
            <a:r>
              <a:rPr lang="en-US" dirty="0"/>
              <a:t>PIT </a:t>
            </a:r>
            <a:r>
              <a:rPr lang="en-US" dirty="0" smtClean="0"/>
              <a:t>FALL:</a:t>
            </a:r>
            <a:endParaRPr lang="en-US" dirty="0" smtClean="0">
              <a:solidFill>
                <a:srgbClr val="FF0000"/>
              </a:solidFill>
            </a:endParaRPr>
          </a:p>
          <a:p>
            <a:pPr lvl="5"/>
            <a:r>
              <a:rPr lang="en-US" dirty="0" smtClean="0">
                <a:solidFill>
                  <a:srgbClr val="FF0000"/>
                </a:solidFill>
              </a:rPr>
              <a:t>Unless </a:t>
            </a:r>
            <a:r>
              <a:rPr lang="en-US" dirty="0">
                <a:solidFill>
                  <a:srgbClr val="FF0000"/>
                </a:solidFill>
              </a:rPr>
              <a:t>initialized, a variable can have any </a:t>
            </a:r>
            <a:r>
              <a:rPr lang="en-US" dirty="0" smtClean="0">
                <a:solidFill>
                  <a:srgbClr val="FF0000"/>
                </a:solidFill>
              </a:rPr>
              <a:t>value.</a:t>
            </a:r>
            <a:endParaRPr lang="en-US" dirty="0" smtClean="0"/>
          </a:p>
          <a:p>
            <a:pPr lvl="2"/>
            <a:r>
              <a:rPr lang="en-US" dirty="0" smtClean="0"/>
              <a:t>&lt;type&gt; &lt;identifier&gt; = &lt;expression&gt;;</a:t>
            </a:r>
          </a:p>
          <a:p>
            <a:pPr lvl="3"/>
            <a:r>
              <a:rPr lang="en-US" dirty="0" smtClean="0"/>
              <a:t>Ex: char age = 35;</a:t>
            </a:r>
            <a:endParaRPr lang="en-US" dirty="0"/>
          </a:p>
          <a:p>
            <a:pPr lvl="2"/>
            <a:r>
              <a:rPr lang="en-US" dirty="0" smtClean="0"/>
              <a:t>auto &lt;identifier&gt; = &lt;expression&gt;;</a:t>
            </a:r>
          </a:p>
          <a:p>
            <a:pPr lvl="3"/>
            <a:r>
              <a:rPr lang="en-US" dirty="0" smtClean="0"/>
              <a:t>Ex: auto age = 35;</a:t>
            </a:r>
          </a:p>
        </p:txBody>
      </p:sp>
    </p:spTree>
    <p:extLst>
      <p:ext uri="{BB962C8B-B14F-4D97-AF65-F5344CB8AC3E}">
        <p14:creationId xmlns:p14="http://schemas.microsoft.com/office/powerpoint/2010/main" val="12486755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FF6600"/>
                </a:solidFill>
              </a:rPr>
              <a:t>Section 3.3</a:t>
            </a:r>
            <a:endParaRPr lang="en-US" dirty="0">
              <a:solidFill>
                <a:srgbClr val="FF6600"/>
              </a:solidFill>
            </a:endParaRPr>
          </a:p>
        </p:txBody>
      </p:sp>
      <p:pic>
        <p:nvPicPr>
          <p:cNvPr id="5" name="Picture 4" descr="STRIVERSITY-0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5" y="3076955"/>
            <a:ext cx="3453872" cy="2590404"/>
          </a:xfrm>
          <a:prstGeom prst="rect">
            <a:avLst/>
          </a:prstGeom>
        </p:spPr>
      </p:pic>
      <p:pic>
        <p:nvPicPr>
          <p:cNvPr id="7" name="Picture 6" descr="instagram-2016.svg.png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244" y="4328582"/>
            <a:ext cx="451556" cy="338667"/>
          </a:xfrm>
          <a:prstGeom prst="rect">
            <a:avLst/>
          </a:prstGeom>
        </p:spPr>
      </p:pic>
      <p:pic>
        <p:nvPicPr>
          <p:cNvPr id="9" name="Picture 8" descr="twitter.png">
            <a:hlinkClick r:id="rId6"/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4328582"/>
            <a:ext cx="451556" cy="338667"/>
          </a:xfrm>
          <a:prstGeom prst="rect">
            <a:avLst/>
          </a:prstGeom>
        </p:spPr>
      </p:pic>
      <p:pic>
        <p:nvPicPr>
          <p:cNvPr id="16" name="Picture 15" descr="go-mascot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7405" y="505453"/>
            <a:ext cx="1174209" cy="117420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521138" y="2279418"/>
            <a:ext cx="6098763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solidFill>
                  <a:srgbClr val="E65B0D"/>
                </a:solidFill>
              </a:rPr>
              <a:t>Go Basic Data Types &amp; Variables</a:t>
            </a:r>
            <a:endParaRPr lang="en-US" sz="5400" dirty="0">
              <a:solidFill>
                <a:srgbClr val="E65B0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96180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Basics Data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Basic data types</a:t>
            </a:r>
          </a:p>
          <a:p>
            <a:pPr lvl="1"/>
            <a:r>
              <a:rPr lang="en-US" dirty="0" smtClean="0"/>
              <a:t>Boolean</a:t>
            </a:r>
          </a:p>
          <a:p>
            <a:pPr lvl="1"/>
            <a:r>
              <a:rPr lang="en-US" dirty="0" smtClean="0"/>
              <a:t>Numeric</a:t>
            </a:r>
          </a:p>
          <a:p>
            <a:pPr lvl="2"/>
            <a:r>
              <a:rPr lang="en-US" dirty="0" smtClean="0"/>
              <a:t>Character</a:t>
            </a:r>
          </a:p>
          <a:p>
            <a:pPr lvl="2"/>
            <a:r>
              <a:rPr lang="en-US" dirty="0" smtClean="0"/>
              <a:t>Integral</a:t>
            </a:r>
          </a:p>
          <a:p>
            <a:pPr lvl="2"/>
            <a:r>
              <a:rPr lang="en-US" dirty="0" smtClean="0"/>
              <a:t>Floating Point</a:t>
            </a:r>
          </a:p>
          <a:p>
            <a:pPr lvl="2"/>
            <a:r>
              <a:rPr lang="en-US" dirty="0" smtClean="0"/>
              <a:t>Complex*</a:t>
            </a:r>
          </a:p>
          <a:p>
            <a:r>
              <a:rPr lang="en-US" dirty="0" smtClean="0"/>
              <a:t>Variables declaration and definition</a:t>
            </a:r>
          </a:p>
          <a:p>
            <a:r>
              <a:rPr lang="en-US" dirty="0" smtClean="0"/>
              <a:t>Printing variables</a:t>
            </a:r>
          </a:p>
        </p:txBody>
      </p:sp>
    </p:spTree>
    <p:extLst>
      <p:ext uri="{BB962C8B-B14F-4D97-AF65-F5344CB8AC3E}">
        <p14:creationId xmlns:p14="http://schemas.microsoft.com/office/powerpoint/2010/main" val="32068793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Boolean Type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/>
          </a:bodyPr>
          <a:lstStyle/>
          <a:p>
            <a:r>
              <a:rPr lang="en-US" dirty="0" smtClean="0"/>
              <a:t>Keywords</a:t>
            </a:r>
          </a:p>
          <a:p>
            <a:pPr lvl="1"/>
            <a:r>
              <a:rPr lang="en-US" dirty="0" err="1" smtClean="0"/>
              <a:t>bool</a:t>
            </a:r>
            <a:r>
              <a:rPr lang="en-US" dirty="0" smtClean="0"/>
              <a:t>, true, false</a:t>
            </a:r>
          </a:p>
          <a:p>
            <a:r>
              <a:rPr lang="en-US" dirty="0" smtClean="0"/>
              <a:t>Type</a:t>
            </a:r>
          </a:p>
          <a:p>
            <a:pPr lvl="1"/>
            <a:r>
              <a:rPr lang="en-US" dirty="0" err="1" smtClean="0"/>
              <a:t>bool</a:t>
            </a:r>
            <a:endParaRPr lang="en-US" dirty="0" smtClean="0"/>
          </a:p>
          <a:p>
            <a:r>
              <a:rPr lang="en-US" dirty="0" smtClean="0"/>
              <a:t>Values</a:t>
            </a:r>
          </a:p>
          <a:p>
            <a:pPr lvl="1"/>
            <a:r>
              <a:rPr lang="en-US" dirty="0" smtClean="0"/>
              <a:t>true</a:t>
            </a:r>
          </a:p>
          <a:p>
            <a:pPr lvl="1"/>
            <a:r>
              <a:rPr lang="en-US" dirty="0" smtClean="0"/>
              <a:t>false</a:t>
            </a:r>
          </a:p>
        </p:txBody>
      </p:sp>
    </p:spTree>
    <p:extLst>
      <p:ext uri="{BB962C8B-B14F-4D97-AF65-F5344CB8AC3E}">
        <p14:creationId xmlns:p14="http://schemas.microsoft.com/office/powerpoint/2010/main" val="7961277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Types Aliases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2874446022"/>
              </p:ext>
            </p:extLst>
          </p:nvPr>
        </p:nvGraphicFramePr>
        <p:xfrm>
          <a:off x="301625" y="1189038"/>
          <a:ext cx="8534527" cy="2763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15884"/>
                <a:gridCol w="1646112"/>
                <a:gridCol w="457253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Storage Size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Values/Range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byte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Alias for uint8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rune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Alias for int32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uint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32-bits or 64-bits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int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32-bits or 64-bits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uintptr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Large enough to store a pointer value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510358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Integer Data Types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1833013354"/>
              </p:ext>
            </p:extLst>
          </p:nvPr>
        </p:nvGraphicFramePr>
        <p:xfrm>
          <a:off x="301625" y="1189038"/>
          <a:ext cx="8534527" cy="3606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81931"/>
                <a:gridCol w="1642533"/>
                <a:gridCol w="4710063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Storage Size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Values/Range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uint8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 to 255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uint16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16-bits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 to 65535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uint32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r>
                        <a:rPr lang="en-US" baseline="0" dirty="0" smtClean="0"/>
                        <a:t> to 4294967295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uint64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64-bits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 to 18446744073709551615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int8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-128</a:t>
                      </a:r>
                      <a:r>
                        <a:rPr lang="en-US" baseline="0" dirty="0" smtClean="0"/>
                        <a:t> to 127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int16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16-bits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-32768 to 32767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int32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-2147483648 to 2147483647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int64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64-bits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dirty="0" smtClean="0"/>
                        <a:t>-9223372036854775808 to 9223372036854775807</a:t>
                      </a:r>
                      <a:endParaRPr lang="en-US" dirty="0" smtClean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248615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Floating-Point Types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2747634193"/>
              </p:ext>
            </p:extLst>
          </p:nvPr>
        </p:nvGraphicFramePr>
        <p:xfrm>
          <a:off x="301625" y="1189038"/>
          <a:ext cx="8534527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15884"/>
                <a:gridCol w="1646112"/>
                <a:gridCol w="457253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Storage Size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Values/Range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float32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IEEE-754 32-bits floating-point</a:t>
                      </a:r>
                      <a:r>
                        <a:rPr lang="en-US" baseline="0" dirty="0" smtClean="0"/>
                        <a:t> number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float64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64-bits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IEEE-754 64-bigs</a:t>
                      </a:r>
                      <a:r>
                        <a:rPr lang="en-US" baseline="0" dirty="0" smtClean="0"/>
                        <a:t> floating-point number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655649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Variable Declaration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Declaring variables</a:t>
            </a:r>
          </a:p>
          <a:p>
            <a:pPr lvl="1"/>
            <a:r>
              <a:rPr lang="en-US" dirty="0" smtClean="0"/>
              <a:t>Basic Syntax</a:t>
            </a:r>
          </a:p>
          <a:p>
            <a:pPr lvl="2"/>
            <a:r>
              <a:rPr lang="en-US" dirty="0" err="1" smtClean="0"/>
              <a:t>var</a:t>
            </a:r>
            <a:r>
              <a:rPr lang="en-US" dirty="0" smtClean="0"/>
              <a:t> &lt;identifier&gt; &lt;type&gt;;</a:t>
            </a:r>
          </a:p>
          <a:p>
            <a:pPr lvl="3"/>
            <a:r>
              <a:rPr lang="en-US" dirty="0" smtClean="0"/>
              <a:t>Ex: </a:t>
            </a:r>
            <a:r>
              <a:rPr lang="en-US" dirty="0" err="1" smtClean="0"/>
              <a:t>var</a:t>
            </a:r>
            <a:r>
              <a:rPr lang="en-US" dirty="0" smtClean="0"/>
              <a:t> age byte;</a:t>
            </a:r>
          </a:p>
          <a:p>
            <a:pPr lvl="2"/>
            <a:r>
              <a:rPr lang="en-US" dirty="0" err="1" smtClean="0"/>
              <a:t>var</a:t>
            </a:r>
            <a:r>
              <a:rPr lang="en-US" dirty="0" smtClean="0"/>
              <a:t> &lt;identifier&gt; [&lt;type&gt;] = &lt;expression&gt;;</a:t>
            </a:r>
          </a:p>
          <a:p>
            <a:pPr lvl="3"/>
            <a:r>
              <a:rPr lang="en-US" dirty="0" smtClean="0"/>
              <a:t>Ex: </a:t>
            </a:r>
            <a:r>
              <a:rPr lang="en-US" dirty="0" err="1" smtClean="0"/>
              <a:t>var</a:t>
            </a:r>
            <a:r>
              <a:rPr lang="en-US" dirty="0" smtClean="0"/>
              <a:t> age = 35;</a:t>
            </a:r>
            <a:endParaRPr lang="en-US" dirty="0"/>
          </a:p>
          <a:p>
            <a:pPr lvl="2"/>
            <a:r>
              <a:rPr lang="en-US" dirty="0" smtClean="0"/>
              <a:t>&lt;identifier&gt; := &lt;expression&gt;;</a:t>
            </a:r>
          </a:p>
          <a:p>
            <a:pPr lvl="3"/>
            <a:r>
              <a:rPr lang="en-US" dirty="0" smtClean="0"/>
              <a:t>Ex: age := 35;</a:t>
            </a:r>
          </a:p>
          <a:p>
            <a:pPr lvl="4"/>
            <a:r>
              <a:rPr lang="en-US" b="1" dirty="0" smtClean="0">
                <a:solidFill>
                  <a:srgbClr val="FF0000"/>
                </a:solidFill>
              </a:rPr>
              <a:t>NOTE</a:t>
            </a:r>
            <a:r>
              <a:rPr lang="en-US" dirty="0" smtClean="0"/>
              <a:t>: Can only be used in a function or code block.</a:t>
            </a:r>
          </a:p>
        </p:txBody>
      </p:sp>
    </p:spTree>
    <p:extLst>
      <p:ext uri="{BB962C8B-B14F-4D97-AF65-F5344CB8AC3E}">
        <p14:creationId xmlns:p14="http://schemas.microsoft.com/office/powerpoint/2010/main" val="13969481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FF6600"/>
                </a:solidFill>
              </a:rPr>
              <a:t>Section 3.4</a:t>
            </a:r>
            <a:endParaRPr lang="en-US" dirty="0">
              <a:solidFill>
                <a:srgbClr val="FF6600"/>
              </a:solidFill>
            </a:endParaRPr>
          </a:p>
        </p:txBody>
      </p:sp>
      <p:pic>
        <p:nvPicPr>
          <p:cNvPr id="5" name="Picture 4" descr="STRIVERSITY-0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5" y="3076955"/>
            <a:ext cx="3453872" cy="2590404"/>
          </a:xfrm>
          <a:prstGeom prst="rect">
            <a:avLst/>
          </a:prstGeom>
        </p:spPr>
      </p:pic>
      <p:pic>
        <p:nvPicPr>
          <p:cNvPr id="7" name="Picture 6" descr="instagram-2016.svg.png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244" y="4328582"/>
            <a:ext cx="451556" cy="338667"/>
          </a:xfrm>
          <a:prstGeom prst="rect">
            <a:avLst/>
          </a:prstGeom>
        </p:spPr>
      </p:pic>
      <p:pic>
        <p:nvPicPr>
          <p:cNvPr id="9" name="Picture 8" descr="twitter.png">
            <a:hlinkClick r:id="rId6"/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4328582"/>
            <a:ext cx="451556" cy="33866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521138" y="2279418"/>
            <a:ext cx="6098763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solidFill>
                  <a:srgbClr val="E65B0D"/>
                </a:solidFill>
              </a:rPr>
              <a:t>Java Basic Data Types &amp; Variables</a:t>
            </a:r>
            <a:endParaRPr lang="en-US" sz="5400" dirty="0">
              <a:solidFill>
                <a:srgbClr val="E65B0D"/>
              </a:solidFill>
            </a:endParaRPr>
          </a:p>
        </p:txBody>
      </p:sp>
      <p:pic>
        <p:nvPicPr>
          <p:cNvPr id="8" name="Picture 7" descr="java-mascot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1138" y="455658"/>
            <a:ext cx="1291188" cy="1291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6642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Compilers &amp; Interpreters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Go Language 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golang.org</a:t>
            </a:r>
            <a:r>
              <a:rPr lang="en-US" dirty="0">
                <a:hlinkClick r:id="rId2"/>
              </a:rPr>
              <a:t>/dl/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Scala</a:t>
            </a:r>
            <a:r>
              <a:rPr lang="en-US" dirty="0"/>
              <a:t> </a:t>
            </a:r>
            <a:r>
              <a:rPr lang="en-US" dirty="0" smtClean="0"/>
              <a:t>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www.scala-lang.org</a:t>
            </a:r>
            <a:r>
              <a:rPr lang="en-US" dirty="0">
                <a:hlinkClick r:id="rId3"/>
              </a:rPr>
              <a:t>/download/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Python : </a:t>
            </a:r>
            <a:r>
              <a:rPr lang="en-US" dirty="0">
                <a:hlinkClick r:id="rId4"/>
              </a:rPr>
              <a:t>https://</a:t>
            </a:r>
            <a:r>
              <a:rPr lang="en-US" dirty="0" err="1">
                <a:hlinkClick r:id="rId4"/>
              </a:rPr>
              <a:t>www.python.org</a:t>
            </a:r>
            <a:r>
              <a:rPr lang="en-US" dirty="0">
                <a:hlinkClick r:id="rId4"/>
              </a:rPr>
              <a:t>/downloads/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Groovy : </a:t>
            </a:r>
            <a:r>
              <a:rPr lang="en-US" dirty="0">
                <a:hlinkClick r:id="rId5"/>
              </a:rPr>
              <a:t>http://groovy-lang.org/</a:t>
            </a:r>
            <a:r>
              <a:rPr lang="en-US" dirty="0" smtClean="0">
                <a:hlinkClick r:id="rId5"/>
              </a:rPr>
              <a:t>download.html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Java :  </a:t>
            </a:r>
            <a:r>
              <a:rPr lang="en-US" dirty="0">
                <a:hlinkClick r:id="rId6"/>
              </a:rPr>
              <a:t>https://www.java.com/en/download</a:t>
            </a:r>
            <a:r>
              <a:rPr lang="en-US" dirty="0" smtClean="0">
                <a:hlinkClick r:id="rId6"/>
              </a:rPr>
              <a:t>/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C/C++ </a:t>
            </a:r>
            <a:r>
              <a:rPr lang="en-US" dirty="0"/>
              <a:t>(windows): </a:t>
            </a:r>
            <a:r>
              <a:rPr lang="en-US" dirty="0">
                <a:hlinkClick r:id="rId7"/>
              </a:rPr>
              <a:t>https://www.microsoft.com/en-us/download/developer-</a:t>
            </a:r>
            <a:r>
              <a:rPr lang="en-US" dirty="0" smtClean="0">
                <a:hlinkClick r:id="rId7"/>
              </a:rPr>
              <a:t>tools.aspx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7095770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Basics Data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Basic data types</a:t>
            </a:r>
          </a:p>
          <a:p>
            <a:pPr lvl="1"/>
            <a:r>
              <a:rPr lang="en-US" dirty="0" smtClean="0"/>
              <a:t>Boolean</a:t>
            </a:r>
          </a:p>
          <a:p>
            <a:pPr lvl="1"/>
            <a:r>
              <a:rPr lang="en-US" dirty="0" smtClean="0"/>
              <a:t>Numeric</a:t>
            </a:r>
          </a:p>
          <a:p>
            <a:pPr lvl="2"/>
            <a:r>
              <a:rPr lang="en-US" dirty="0" smtClean="0"/>
              <a:t>Character</a:t>
            </a:r>
          </a:p>
          <a:p>
            <a:pPr lvl="2"/>
            <a:r>
              <a:rPr lang="en-US" dirty="0" smtClean="0"/>
              <a:t>Integral</a:t>
            </a:r>
          </a:p>
          <a:p>
            <a:pPr lvl="2"/>
            <a:r>
              <a:rPr lang="en-US" dirty="0" smtClean="0"/>
              <a:t>Floating Point</a:t>
            </a:r>
          </a:p>
          <a:p>
            <a:r>
              <a:rPr lang="en-US" dirty="0" smtClean="0"/>
              <a:t>Variables declaration and definition</a:t>
            </a:r>
          </a:p>
          <a:p>
            <a:r>
              <a:rPr lang="en-US" dirty="0" smtClean="0"/>
              <a:t>Printing variables</a:t>
            </a:r>
          </a:p>
        </p:txBody>
      </p:sp>
    </p:spTree>
    <p:extLst>
      <p:ext uri="{BB962C8B-B14F-4D97-AF65-F5344CB8AC3E}">
        <p14:creationId xmlns:p14="http://schemas.microsoft.com/office/powerpoint/2010/main" val="28053944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Boolean Type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/>
          </a:bodyPr>
          <a:lstStyle/>
          <a:p>
            <a:r>
              <a:rPr lang="en-US" dirty="0" smtClean="0"/>
              <a:t>Keywords</a:t>
            </a:r>
          </a:p>
          <a:p>
            <a:pPr lvl="1"/>
            <a:r>
              <a:rPr lang="en-US" dirty="0" err="1" smtClean="0"/>
              <a:t>boolean</a:t>
            </a:r>
            <a:r>
              <a:rPr lang="en-US" dirty="0" smtClean="0"/>
              <a:t>, true, false</a:t>
            </a:r>
          </a:p>
          <a:p>
            <a:r>
              <a:rPr lang="en-US" dirty="0" smtClean="0"/>
              <a:t>Type</a:t>
            </a:r>
          </a:p>
          <a:p>
            <a:pPr lvl="1"/>
            <a:r>
              <a:rPr lang="en-US" dirty="0" err="1" smtClean="0"/>
              <a:t>boolean</a:t>
            </a:r>
            <a:endParaRPr lang="en-US" dirty="0" smtClean="0"/>
          </a:p>
          <a:p>
            <a:r>
              <a:rPr lang="en-US" dirty="0" smtClean="0"/>
              <a:t>Values</a:t>
            </a:r>
          </a:p>
          <a:p>
            <a:pPr lvl="1"/>
            <a:r>
              <a:rPr lang="en-US" dirty="0" smtClean="0"/>
              <a:t>true</a:t>
            </a:r>
          </a:p>
          <a:p>
            <a:pPr lvl="1"/>
            <a:r>
              <a:rPr lang="en-US" dirty="0" smtClean="0"/>
              <a:t>false</a:t>
            </a:r>
          </a:p>
        </p:txBody>
      </p:sp>
    </p:spTree>
    <p:extLst>
      <p:ext uri="{BB962C8B-B14F-4D97-AF65-F5344CB8AC3E}">
        <p14:creationId xmlns:p14="http://schemas.microsoft.com/office/powerpoint/2010/main" val="22272998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Integer Data Types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3075314702"/>
              </p:ext>
            </p:extLst>
          </p:nvPr>
        </p:nvGraphicFramePr>
        <p:xfrm>
          <a:off x="301625" y="1189038"/>
          <a:ext cx="8534527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81931"/>
                <a:gridCol w="1642533"/>
                <a:gridCol w="4710063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Storage Size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Values/Range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char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16-bits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-32768 to 32767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byte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-128</a:t>
                      </a:r>
                      <a:r>
                        <a:rPr lang="en-US" baseline="0" dirty="0" smtClean="0"/>
                        <a:t> to 127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short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16-bits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-32768 to 32767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int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-2147483648 to 2147483647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long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64-bits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dirty="0" smtClean="0"/>
                        <a:t>-9223372036854775808 to 9223372036854775807</a:t>
                      </a:r>
                      <a:endParaRPr lang="en-US" dirty="0" smtClean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564800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Floating-Point Types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89470705"/>
              </p:ext>
            </p:extLst>
          </p:nvPr>
        </p:nvGraphicFramePr>
        <p:xfrm>
          <a:off x="301625" y="1189038"/>
          <a:ext cx="8534527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15884"/>
                <a:gridCol w="1646112"/>
                <a:gridCol w="457253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Storage Size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Values/Range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float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IEEE-754 32-bits floating-point</a:t>
                      </a:r>
                      <a:r>
                        <a:rPr lang="en-US" baseline="0" dirty="0" smtClean="0"/>
                        <a:t> number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double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64-bits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IEEE-754 64-bigs</a:t>
                      </a:r>
                      <a:r>
                        <a:rPr lang="en-US" baseline="0" dirty="0" smtClean="0"/>
                        <a:t> floating-point number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383583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Why No Unsigned Types?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"/>
          </p:nvPr>
        </p:nvPicPr>
        <p:blipFill>
          <a:blip r:embed="rId2"/>
          <a:srcRect t="-14933" b="-14933"/>
          <a:stretch>
            <a:fillRect/>
          </a:stretch>
        </p:blipFill>
        <p:spPr>
          <a:xfrm>
            <a:off x="301625" y="1144588"/>
            <a:ext cx="8504238" cy="3429000"/>
          </a:xfrm>
        </p:spPr>
      </p:pic>
    </p:spTree>
    <p:extLst>
      <p:ext uri="{BB962C8B-B14F-4D97-AF65-F5344CB8AC3E}">
        <p14:creationId xmlns:p14="http://schemas.microsoft.com/office/powerpoint/2010/main" val="25078334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Variable Declaration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/>
          </a:bodyPr>
          <a:lstStyle/>
          <a:p>
            <a:r>
              <a:rPr lang="en-US" dirty="0" smtClean="0"/>
              <a:t>Declaring variables</a:t>
            </a:r>
          </a:p>
          <a:p>
            <a:pPr lvl="1"/>
            <a:r>
              <a:rPr lang="en-US" dirty="0" smtClean="0"/>
              <a:t>Basic Syntax</a:t>
            </a:r>
          </a:p>
          <a:p>
            <a:pPr lvl="2"/>
            <a:r>
              <a:rPr lang="en-US" dirty="0" smtClean="0"/>
              <a:t>&lt;type&gt; &lt;identifier&gt;;</a:t>
            </a:r>
          </a:p>
          <a:p>
            <a:pPr lvl="3"/>
            <a:r>
              <a:rPr lang="en-US" dirty="0" smtClean="0"/>
              <a:t>Ex: byte age;</a:t>
            </a:r>
          </a:p>
          <a:p>
            <a:pPr lvl="2"/>
            <a:r>
              <a:rPr lang="en-US" dirty="0" smtClean="0"/>
              <a:t>&lt;</a:t>
            </a:r>
            <a:r>
              <a:rPr lang="en-US" dirty="0"/>
              <a:t>type</a:t>
            </a:r>
            <a:r>
              <a:rPr lang="en-US" dirty="0" smtClean="0"/>
              <a:t>&gt; </a:t>
            </a:r>
            <a:r>
              <a:rPr lang="en-US" dirty="0"/>
              <a:t>&lt;</a:t>
            </a:r>
            <a:r>
              <a:rPr lang="en-US" dirty="0" smtClean="0"/>
              <a:t>identifier&gt; = &lt;expression&gt;;</a:t>
            </a:r>
          </a:p>
          <a:p>
            <a:pPr lvl="3"/>
            <a:r>
              <a:rPr lang="en-US" dirty="0" smtClean="0"/>
              <a:t>Ex: byte age = 35;</a:t>
            </a:r>
            <a:endParaRPr lang="en-US" dirty="0"/>
          </a:p>
          <a:p>
            <a:pPr lvl="4"/>
            <a:r>
              <a:rPr lang="en-US" b="1" dirty="0" smtClean="0">
                <a:solidFill>
                  <a:srgbClr val="FF0000"/>
                </a:solidFill>
              </a:rPr>
              <a:t>NOTE</a:t>
            </a:r>
            <a:r>
              <a:rPr lang="en-US" dirty="0" smtClean="0"/>
              <a:t>: Variables MUST be initialized before use.</a:t>
            </a:r>
          </a:p>
        </p:txBody>
      </p:sp>
    </p:spTree>
    <p:extLst>
      <p:ext uri="{BB962C8B-B14F-4D97-AF65-F5344CB8AC3E}">
        <p14:creationId xmlns:p14="http://schemas.microsoft.com/office/powerpoint/2010/main" val="35290022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FF6600"/>
                </a:solidFill>
              </a:rPr>
              <a:t>Section 3.5</a:t>
            </a:r>
            <a:endParaRPr lang="en-US" dirty="0">
              <a:solidFill>
                <a:srgbClr val="FF6600"/>
              </a:solidFill>
            </a:endParaRPr>
          </a:p>
        </p:txBody>
      </p:sp>
      <p:pic>
        <p:nvPicPr>
          <p:cNvPr id="5" name="Picture 4" descr="STRIVERSITY-0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5" y="3076955"/>
            <a:ext cx="3453872" cy="2590404"/>
          </a:xfrm>
          <a:prstGeom prst="rect">
            <a:avLst/>
          </a:prstGeom>
        </p:spPr>
      </p:pic>
      <p:pic>
        <p:nvPicPr>
          <p:cNvPr id="7" name="Picture 6" descr="instagram-2016.svg.png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244" y="4328582"/>
            <a:ext cx="451556" cy="338667"/>
          </a:xfrm>
          <a:prstGeom prst="rect">
            <a:avLst/>
          </a:prstGeom>
        </p:spPr>
      </p:pic>
      <p:pic>
        <p:nvPicPr>
          <p:cNvPr id="9" name="Picture 8" descr="twitter.png">
            <a:hlinkClick r:id="rId6"/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4328582"/>
            <a:ext cx="451556" cy="33866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521138" y="2279418"/>
            <a:ext cx="6098763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solidFill>
                  <a:srgbClr val="E65B0D"/>
                </a:solidFill>
              </a:rPr>
              <a:t>Groovy Basic Data Types &amp; Variables</a:t>
            </a:r>
            <a:endParaRPr lang="en-US" sz="5400" dirty="0">
              <a:solidFill>
                <a:srgbClr val="E65B0D"/>
              </a:solidFill>
            </a:endParaRPr>
          </a:p>
        </p:txBody>
      </p:sp>
      <p:pic>
        <p:nvPicPr>
          <p:cNvPr id="10" name="Picture 9" descr="1200px-Groovy-logo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1138" y="790576"/>
            <a:ext cx="1635603" cy="809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4395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Basics Data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Basic data types</a:t>
            </a:r>
          </a:p>
          <a:p>
            <a:pPr lvl="1"/>
            <a:r>
              <a:rPr lang="en-US" dirty="0" smtClean="0"/>
              <a:t>Boolean</a:t>
            </a:r>
          </a:p>
          <a:p>
            <a:pPr lvl="1"/>
            <a:r>
              <a:rPr lang="en-US" dirty="0" smtClean="0"/>
              <a:t>Numeric</a:t>
            </a:r>
          </a:p>
          <a:p>
            <a:pPr lvl="2"/>
            <a:r>
              <a:rPr lang="en-US" dirty="0" smtClean="0"/>
              <a:t>Character</a:t>
            </a:r>
          </a:p>
          <a:p>
            <a:pPr lvl="2"/>
            <a:r>
              <a:rPr lang="en-US" dirty="0" smtClean="0"/>
              <a:t>Integral</a:t>
            </a:r>
          </a:p>
          <a:p>
            <a:pPr lvl="2"/>
            <a:r>
              <a:rPr lang="en-US" dirty="0" smtClean="0"/>
              <a:t>Floating Point</a:t>
            </a:r>
          </a:p>
          <a:p>
            <a:r>
              <a:rPr lang="en-US" dirty="0" smtClean="0"/>
              <a:t>Variables declaration and definition</a:t>
            </a:r>
          </a:p>
          <a:p>
            <a:r>
              <a:rPr lang="en-US" dirty="0" smtClean="0"/>
              <a:t>Printing variables</a:t>
            </a:r>
          </a:p>
        </p:txBody>
      </p:sp>
    </p:spTree>
    <p:extLst>
      <p:ext uri="{BB962C8B-B14F-4D97-AF65-F5344CB8AC3E}">
        <p14:creationId xmlns:p14="http://schemas.microsoft.com/office/powerpoint/2010/main" val="35294291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Boolean Type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/>
          </a:bodyPr>
          <a:lstStyle/>
          <a:p>
            <a:r>
              <a:rPr lang="en-US" dirty="0" smtClean="0"/>
              <a:t>Keywords</a:t>
            </a:r>
          </a:p>
          <a:p>
            <a:pPr lvl="1"/>
            <a:r>
              <a:rPr lang="en-US" dirty="0" smtClean="0"/>
              <a:t>Boolean, true, false</a:t>
            </a:r>
          </a:p>
          <a:p>
            <a:r>
              <a:rPr lang="en-US" dirty="0" smtClean="0"/>
              <a:t>Type</a:t>
            </a:r>
          </a:p>
          <a:p>
            <a:pPr lvl="1"/>
            <a:r>
              <a:rPr lang="en-US" dirty="0"/>
              <a:t>B</a:t>
            </a:r>
            <a:r>
              <a:rPr lang="en-US" dirty="0" smtClean="0"/>
              <a:t>oolean</a:t>
            </a:r>
          </a:p>
          <a:p>
            <a:r>
              <a:rPr lang="en-US" dirty="0" smtClean="0"/>
              <a:t>Values</a:t>
            </a:r>
          </a:p>
          <a:p>
            <a:pPr lvl="1"/>
            <a:r>
              <a:rPr lang="en-US" dirty="0" smtClean="0"/>
              <a:t>true</a:t>
            </a:r>
          </a:p>
          <a:p>
            <a:pPr lvl="1"/>
            <a:r>
              <a:rPr lang="en-US" dirty="0" smtClean="0"/>
              <a:t>false</a:t>
            </a:r>
          </a:p>
        </p:txBody>
      </p:sp>
    </p:spTree>
    <p:extLst>
      <p:ext uri="{BB962C8B-B14F-4D97-AF65-F5344CB8AC3E}">
        <p14:creationId xmlns:p14="http://schemas.microsoft.com/office/powerpoint/2010/main" val="40608777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Integer Data Types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3662014683"/>
              </p:ext>
            </p:extLst>
          </p:nvPr>
        </p:nvGraphicFramePr>
        <p:xfrm>
          <a:off x="301625" y="1189038"/>
          <a:ext cx="8534527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81931"/>
                <a:gridCol w="1642533"/>
                <a:gridCol w="4710063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Storage Size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Values/Range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Char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16-bits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-32768 to 32767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Byte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-128</a:t>
                      </a:r>
                      <a:r>
                        <a:rPr lang="en-US" baseline="0" dirty="0" smtClean="0"/>
                        <a:t> to 127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Short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16-bits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-32768 to 32767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Int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-2147483648 to 2147483647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Long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64-bits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dirty="0" smtClean="0"/>
                        <a:t>-9223372036854775808 to 9223372036854775807</a:t>
                      </a:r>
                      <a:endParaRPr lang="en-US" dirty="0" smtClean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953379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Other Tools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/>
              <a:t>SCM : </a:t>
            </a:r>
            <a:r>
              <a:rPr lang="en-US" dirty="0">
                <a:hlinkClick r:id="rId2"/>
              </a:rPr>
              <a:t>https://git-scm.com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VSCode</a:t>
            </a:r>
            <a:r>
              <a:rPr lang="en-US" dirty="0" smtClean="0"/>
              <a:t> </a:t>
            </a:r>
            <a:r>
              <a:rPr lang="en-US" dirty="0"/>
              <a:t>Editor 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code.visualstudio.com</a:t>
            </a:r>
            <a:r>
              <a:rPr lang="en-US" dirty="0">
                <a:hlinkClick r:id="rId3"/>
              </a:rPr>
              <a:t>/download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12008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Floating-Point Types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900473096"/>
              </p:ext>
            </p:extLst>
          </p:nvPr>
        </p:nvGraphicFramePr>
        <p:xfrm>
          <a:off x="301625" y="1189038"/>
          <a:ext cx="8534527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15884"/>
                <a:gridCol w="1646112"/>
                <a:gridCol w="457253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Storage Size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Values/Range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Float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IEEE-754 32-bits floating-point</a:t>
                      </a:r>
                      <a:r>
                        <a:rPr lang="en-US" baseline="0" dirty="0" smtClean="0"/>
                        <a:t> number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Double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64-bits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IEEE-754 64-bigs</a:t>
                      </a:r>
                      <a:r>
                        <a:rPr lang="en-US" baseline="0" dirty="0" smtClean="0"/>
                        <a:t> floating-point number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886083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Everything is an Object!!!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By default, Groovy wraps primitive types in an object.</a:t>
            </a:r>
          </a:p>
          <a:p>
            <a:pPr lvl="1"/>
            <a:r>
              <a:rPr lang="en-US" dirty="0" smtClean="0"/>
              <a:t>Using a class to work with and represent a primitive type is sometimes called boxing and unboxing of the primitive types.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70211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Variable Declaration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Declaring variables</a:t>
            </a:r>
          </a:p>
          <a:p>
            <a:pPr lvl="1"/>
            <a:r>
              <a:rPr lang="en-US" dirty="0" smtClean="0"/>
              <a:t>Basic Syntax</a:t>
            </a:r>
          </a:p>
          <a:p>
            <a:pPr lvl="2"/>
            <a:r>
              <a:rPr lang="en-US" dirty="0" smtClean="0"/>
              <a:t>&lt;type&gt; &lt;identifier&gt;</a:t>
            </a:r>
          </a:p>
          <a:p>
            <a:pPr lvl="3"/>
            <a:r>
              <a:rPr lang="en-US" dirty="0" smtClean="0"/>
              <a:t>Ex: byte age;</a:t>
            </a:r>
          </a:p>
          <a:p>
            <a:pPr lvl="2"/>
            <a:r>
              <a:rPr lang="en-US" dirty="0" smtClean="0"/>
              <a:t>&lt;</a:t>
            </a:r>
            <a:r>
              <a:rPr lang="en-US" dirty="0"/>
              <a:t>type</a:t>
            </a:r>
            <a:r>
              <a:rPr lang="en-US" dirty="0" smtClean="0"/>
              <a:t>&gt; </a:t>
            </a:r>
            <a:r>
              <a:rPr lang="en-US" dirty="0"/>
              <a:t>&lt;</a:t>
            </a:r>
            <a:r>
              <a:rPr lang="en-US" dirty="0" smtClean="0"/>
              <a:t>identifier&gt; = &lt;expression&gt;</a:t>
            </a:r>
          </a:p>
          <a:p>
            <a:pPr lvl="3"/>
            <a:r>
              <a:rPr lang="en-US" dirty="0" smtClean="0"/>
              <a:t>Ex: byte age = 35;</a:t>
            </a:r>
          </a:p>
          <a:p>
            <a:pPr lvl="2"/>
            <a:r>
              <a:rPr lang="en-US" dirty="0" err="1" smtClean="0"/>
              <a:t>def</a:t>
            </a:r>
            <a:r>
              <a:rPr lang="en-US" dirty="0" smtClean="0"/>
              <a:t> &lt;identifier&gt; = [value]</a:t>
            </a:r>
            <a:endParaRPr lang="en-US" dirty="0"/>
          </a:p>
          <a:p>
            <a:pPr lvl="1"/>
            <a:r>
              <a:rPr lang="en-US" b="1" dirty="0" smtClean="0">
                <a:solidFill>
                  <a:srgbClr val="FF0000"/>
                </a:solidFill>
              </a:rPr>
              <a:t>NOTE</a:t>
            </a:r>
            <a:r>
              <a:rPr lang="en-US" dirty="0" smtClean="0"/>
              <a:t>: Primitive types are wrapped in an object.</a:t>
            </a:r>
          </a:p>
          <a:p>
            <a:pPr lvl="2"/>
            <a:r>
              <a:rPr lang="en-US" dirty="0" smtClean="0"/>
              <a:t>Since variables for primitive types are boxed, they get </a:t>
            </a:r>
            <a:r>
              <a:rPr lang="en-US" b="1" i="1" dirty="0" smtClean="0"/>
              <a:t>sensible</a:t>
            </a:r>
            <a:r>
              <a:rPr lang="en-US" dirty="0" smtClean="0"/>
              <a:t> default values.</a:t>
            </a:r>
          </a:p>
        </p:txBody>
      </p:sp>
    </p:spTree>
    <p:extLst>
      <p:ext uri="{BB962C8B-B14F-4D97-AF65-F5344CB8AC3E}">
        <p14:creationId xmlns:p14="http://schemas.microsoft.com/office/powerpoint/2010/main" val="28766772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FF6600"/>
                </a:solidFill>
              </a:rPr>
              <a:t>Section 3.6</a:t>
            </a:r>
            <a:endParaRPr lang="en-US" dirty="0">
              <a:solidFill>
                <a:srgbClr val="FF6600"/>
              </a:solidFill>
            </a:endParaRPr>
          </a:p>
        </p:txBody>
      </p:sp>
      <p:pic>
        <p:nvPicPr>
          <p:cNvPr id="5" name="Picture 4" descr="STRIVERSITY-0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5" y="3076955"/>
            <a:ext cx="3453872" cy="2590404"/>
          </a:xfrm>
          <a:prstGeom prst="rect">
            <a:avLst/>
          </a:prstGeom>
        </p:spPr>
      </p:pic>
      <p:pic>
        <p:nvPicPr>
          <p:cNvPr id="7" name="Picture 6" descr="instagram-2016.svg.png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244" y="4328582"/>
            <a:ext cx="451556" cy="338667"/>
          </a:xfrm>
          <a:prstGeom prst="rect">
            <a:avLst/>
          </a:prstGeom>
        </p:spPr>
      </p:pic>
      <p:pic>
        <p:nvPicPr>
          <p:cNvPr id="9" name="Picture 8" descr="twitter.png">
            <a:hlinkClick r:id="rId6"/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4328582"/>
            <a:ext cx="451556" cy="33866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521138" y="2279418"/>
            <a:ext cx="6098763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err="1" smtClean="0">
                <a:solidFill>
                  <a:srgbClr val="E65B0D"/>
                </a:solidFill>
              </a:rPr>
              <a:t>Scala</a:t>
            </a:r>
            <a:r>
              <a:rPr lang="en-US" sz="5400" dirty="0" smtClean="0">
                <a:solidFill>
                  <a:srgbClr val="E65B0D"/>
                </a:solidFill>
              </a:rPr>
              <a:t> Basic Data Types Variables</a:t>
            </a:r>
            <a:endParaRPr lang="en-US" sz="5400" dirty="0">
              <a:solidFill>
                <a:srgbClr val="E65B0D"/>
              </a:solidFill>
            </a:endParaRPr>
          </a:p>
        </p:txBody>
      </p:sp>
      <p:pic>
        <p:nvPicPr>
          <p:cNvPr id="8" name="Picture 7" descr="scala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1138" y="706219"/>
            <a:ext cx="634805" cy="935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897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Basics Data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Basic data types</a:t>
            </a:r>
          </a:p>
          <a:p>
            <a:pPr lvl="1"/>
            <a:r>
              <a:rPr lang="en-US" dirty="0" smtClean="0"/>
              <a:t>Boolean</a:t>
            </a:r>
          </a:p>
          <a:p>
            <a:pPr lvl="1"/>
            <a:r>
              <a:rPr lang="en-US" dirty="0" smtClean="0"/>
              <a:t>Numeric</a:t>
            </a:r>
          </a:p>
          <a:p>
            <a:pPr lvl="2"/>
            <a:r>
              <a:rPr lang="en-US" dirty="0" smtClean="0"/>
              <a:t>Character</a:t>
            </a:r>
          </a:p>
          <a:p>
            <a:pPr lvl="2"/>
            <a:r>
              <a:rPr lang="en-US" dirty="0" smtClean="0"/>
              <a:t>Integral</a:t>
            </a:r>
          </a:p>
          <a:p>
            <a:pPr lvl="2"/>
            <a:r>
              <a:rPr lang="en-US" dirty="0" smtClean="0"/>
              <a:t>Floating Point</a:t>
            </a:r>
          </a:p>
          <a:p>
            <a:r>
              <a:rPr lang="en-US" dirty="0" smtClean="0"/>
              <a:t>Variables declaration and definition</a:t>
            </a:r>
          </a:p>
          <a:p>
            <a:r>
              <a:rPr lang="en-US" dirty="0" smtClean="0"/>
              <a:t>Printing variables</a:t>
            </a:r>
          </a:p>
        </p:txBody>
      </p:sp>
    </p:spTree>
    <p:extLst>
      <p:ext uri="{BB962C8B-B14F-4D97-AF65-F5344CB8AC3E}">
        <p14:creationId xmlns:p14="http://schemas.microsoft.com/office/powerpoint/2010/main" val="40781750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Boolean Type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/>
          </a:bodyPr>
          <a:lstStyle/>
          <a:p>
            <a:r>
              <a:rPr lang="en-US" dirty="0" smtClean="0"/>
              <a:t>Keywords</a:t>
            </a:r>
          </a:p>
          <a:p>
            <a:pPr lvl="1"/>
            <a:r>
              <a:rPr lang="en-US" dirty="0"/>
              <a:t>B</a:t>
            </a:r>
            <a:r>
              <a:rPr lang="en-US" dirty="0" smtClean="0"/>
              <a:t>oolean, true, false</a:t>
            </a:r>
          </a:p>
          <a:p>
            <a:r>
              <a:rPr lang="en-US" dirty="0" smtClean="0"/>
              <a:t>Type</a:t>
            </a:r>
          </a:p>
          <a:p>
            <a:pPr lvl="1"/>
            <a:r>
              <a:rPr lang="en-US" dirty="0"/>
              <a:t>B</a:t>
            </a:r>
            <a:r>
              <a:rPr lang="en-US" dirty="0" smtClean="0"/>
              <a:t>oolean</a:t>
            </a:r>
          </a:p>
          <a:p>
            <a:r>
              <a:rPr lang="en-US" dirty="0" smtClean="0"/>
              <a:t>Values</a:t>
            </a:r>
          </a:p>
          <a:p>
            <a:pPr lvl="1"/>
            <a:r>
              <a:rPr lang="en-US" dirty="0" smtClean="0"/>
              <a:t>true</a:t>
            </a:r>
          </a:p>
          <a:p>
            <a:pPr lvl="1"/>
            <a:r>
              <a:rPr lang="en-US" dirty="0" smtClean="0"/>
              <a:t>false</a:t>
            </a:r>
          </a:p>
        </p:txBody>
      </p:sp>
    </p:spTree>
    <p:extLst>
      <p:ext uri="{BB962C8B-B14F-4D97-AF65-F5344CB8AC3E}">
        <p14:creationId xmlns:p14="http://schemas.microsoft.com/office/powerpoint/2010/main" val="42781600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Integer Data Types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426667184"/>
              </p:ext>
            </p:extLst>
          </p:nvPr>
        </p:nvGraphicFramePr>
        <p:xfrm>
          <a:off x="301625" y="1189038"/>
          <a:ext cx="8534527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81931"/>
                <a:gridCol w="1642533"/>
                <a:gridCol w="4710063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Storage Size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Values/Range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Char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16-bits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-32768 to 32767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Byte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-128</a:t>
                      </a:r>
                      <a:r>
                        <a:rPr lang="en-US" baseline="0" dirty="0" smtClean="0"/>
                        <a:t> to 127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Short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16-bits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-32768 to 32767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Int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-2147483648 to 2147483647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Long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64-bits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dirty="0" smtClean="0"/>
                        <a:t>-9223372036854775808 to 9223372036854775807</a:t>
                      </a:r>
                      <a:endParaRPr lang="en-US" dirty="0" smtClean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391786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Floating-Point Types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2273653074"/>
              </p:ext>
            </p:extLst>
          </p:nvPr>
        </p:nvGraphicFramePr>
        <p:xfrm>
          <a:off x="301625" y="1189038"/>
          <a:ext cx="8534527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15884"/>
                <a:gridCol w="1646112"/>
                <a:gridCol w="457253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Storage Size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Values/Range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Float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IEEE-754 32-bits floating-point</a:t>
                      </a:r>
                      <a:r>
                        <a:rPr lang="en-US" baseline="0" dirty="0" smtClean="0"/>
                        <a:t> number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Double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64-bits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IEEE-754 64-bigs</a:t>
                      </a:r>
                      <a:r>
                        <a:rPr lang="en-US" baseline="0" dirty="0" smtClean="0"/>
                        <a:t> floating-point number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953375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Everything is an Object!!!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err="1" smtClean="0"/>
              <a:t>Scala</a:t>
            </a:r>
            <a:r>
              <a:rPr lang="en-US" dirty="0" smtClean="0"/>
              <a:t> wraps primitive numeric types in an object.</a:t>
            </a:r>
          </a:p>
          <a:p>
            <a:pPr lvl="1"/>
            <a:r>
              <a:rPr lang="en-US" dirty="0" smtClean="0"/>
              <a:t>Using a class to work with and represent a primitive type is sometimes called boxing and unboxing of the primitive types.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1600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Variable Declaration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Declaring variables</a:t>
            </a:r>
          </a:p>
          <a:p>
            <a:pPr lvl="1"/>
            <a:r>
              <a:rPr lang="en-US" dirty="0" smtClean="0"/>
              <a:t>Basic Syntax</a:t>
            </a:r>
          </a:p>
          <a:p>
            <a:pPr lvl="2"/>
            <a:r>
              <a:rPr lang="en-US" dirty="0" err="1" smtClean="0"/>
              <a:t>var</a:t>
            </a:r>
            <a:r>
              <a:rPr lang="en-US" dirty="0" smtClean="0"/>
              <a:t> &lt;identifier&gt; = &lt;expression&gt;</a:t>
            </a:r>
          </a:p>
          <a:p>
            <a:pPr lvl="3"/>
            <a:r>
              <a:rPr lang="en-US" dirty="0" smtClean="0"/>
              <a:t>Ex: </a:t>
            </a:r>
            <a:r>
              <a:rPr lang="en-US" dirty="0" err="1" smtClean="0"/>
              <a:t>var</a:t>
            </a:r>
            <a:r>
              <a:rPr lang="en-US" dirty="0" smtClean="0"/>
              <a:t> age = 35</a:t>
            </a:r>
          </a:p>
          <a:p>
            <a:pPr lvl="2"/>
            <a:r>
              <a:rPr lang="en-US" dirty="0" err="1"/>
              <a:t>var</a:t>
            </a:r>
            <a:r>
              <a:rPr lang="en-US" dirty="0"/>
              <a:t> &lt;</a:t>
            </a:r>
            <a:r>
              <a:rPr lang="en-US" dirty="0" smtClean="0"/>
              <a:t>identifier&gt; : [type] = &lt;expression&gt;</a:t>
            </a:r>
          </a:p>
          <a:p>
            <a:pPr lvl="3"/>
            <a:r>
              <a:rPr lang="en-US" dirty="0" smtClean="0"/>
              <a:t>Ex: </a:t>
            </a:r>
            <a:r>
              <a:rPr lang="en-US" dirty="0" err="1" smtClean="0"/>
              <a:t>var</a:t>
            </a:r>
            <a:r>
              <a:rPr lang="en-US" dirty="0" smtClean="0"/>
              <a:t> age : Byte = 35;</a:t>
            </a:r>
          </a:p>
          <a:p>
            <a:pPr lvl="1"/>
            <a:r>
              <a:rPr lang="en-US" b="1" dirty="0" smtClean="0">
                <a:solidFill>
                  <a:srgbClr val="FF0000"/>
                </a:solidFill>
              </a:rPr>
              <a:t>NOTE</a:t>
            </a:r>
            <a:r>
              <a:rPr lang="en-US" dirty="0" smtClean="0"/>
              <a:t>: All primitive variables must be assigned a </a:t>
            </a:r>
            <a:r>
              <a:rPr lang="en-US" smtClean="0"/>
              <a:t>value.</a:t>
            </a:r>
            <a:endParaRPr lang="en-US" dirty="0" smtClean="0"/>
          </a:p>
          <a:p>
            <a:pPr lvl="2"/>
            <a:r>
              <a:rPr lang="en-US" dirty="0" smtClean="0"/>
              <a:t>Since variables for primitive types are boxed, they get </a:t>
            </a:r>
            <a:r>
              <a:rPr lang="en-US" b="1" i="1" dirty="0" smtClean="0"/>
              <a:t>sensible</a:t>
            </a:r>
            <a:r>
              <a:rPr lang="en-US" dirty="0" smtClean="0"/>
              <a:t> default values.</a:t>
            </a:r>
          </a:p>
        </p:txBody>
      </p:sp>
    </p:spTree>
    <p:extLst>
      <p:ext uri="{BB962C8B-B14F-4D97-AF65-F5344CB8AC3E}">
        <p14:creationId xmlns:p14="http://schemas.microsoft.com/office/powerpoint/2010/main" val="13301434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VSCode</a:t>
            </a:r>
            <a:r>
              <a:rPr lang="en-US" dirty="0" smtClean="0"/>
              <a:t> Plugins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Auto-Open Markdown Preview (</a:t>
            </a:r>
            <a:r>
              <a:rPr lang="en-US" dirty="0" err="1"/>
              <a:t>hnw</a:t>
            </a:r>
            <a:r>
              <a:rPr lang="en-US" dirty="0"/>
              <a:t>)</a:t>
            </a:r>
          </a:p>
          <a:p>
            <a:r>
              <a:rPr lang="en-US" dirty="0"/>
              <a:t>C/C++ (Microsoft)</a:t>
            </a:r>
          </a:p>
          <a:p>
            <a:r>
              <a:rPr lang="en-US" dirty="0"/>
              <a:t>C/C++ snippets (Harsh)</a:t>
            </a:r>
          </a:p>
          <a:p>
            <a:r>
              <a:rPr lang="en-US" dirty="0"/>
              <a:t>Code Runner (Jun Han)</a:t>
            </a:r>
          </a:p>
          <a:p>
            <a:r>
              <a:rPr lang="en-US" dirty="0"/>
              <a:t>Diff Tool (</a:t>
            </a:r>
            <a:r>
              <a:rPr lang="en-US" dirty="0" err="1"/>
              <a:t>jinshihou</a:t>
            </a:r>
            <a:r>
              <a:rPr lang="en-US" dirty="0"/>
              <a:t>)</a:t>
            </a:r>
          </a:p>
          <a:p>
            <a:r>
              <a:rPr lang="en-US" dirty="0"/>
              <a:t>Go (</a:t>
            </a:r>
            <a:r>
              <a:rPr lang="en-US" dirty="0" err="1"/>
              <a:t>lukehoban</a:t>
            </a:r>
            <a:r>
              <a:rPr lang="en-US" dirty="0"/>
              <a:t>)</a:t>
            </a:r>
          </a:p>
          <a:p>
            <a:r>
              <a:rPr lang="en-US" dirty="0"/>
              <a:t>Language Support for Java(TM) by Red Hat (Red Hat)</a:t>
            </a:r>
          </a:p>
          <a:p>
            <a:r>
              <a:rPr lang="en-US" dirty="0"/>
              <a:t>Python (Don </a:t>
            </a:r>
            <a:r>
              <a:rPr lang="en-US" dirty="0" err="1"/>
              <a:t>Jayamanne</a:t>
            </a:r>
            <a:r>
              <a:rPr lang="en-US" dirty="0"/>
              <a:t>)</a:t>
            </a:r>
          </a:p>
          <a:p>
            <a:r>
              <a:rPr lang="en-US" dirty="0" err="1"/>
              <a:t>Scala</a:t>
            </a:r>
            <a:r>
              <a:rPr lang="en-US" dirty="0"/>
              <a:t> (</a:t>
            </a:r>
            <a:r>
              <a:rPr lang="en-US" dirty="0" err="1"/>
              <a:t>Lilya</a:t>
            </a:r>
            <a:r>
              <a:rPr lang="en-US" dirty="0"/>
              <a:t> </a:t>
            </a:r>
            <a:r>
              <a:rPr lang="en-US" dirty="0" err="1"/>
              <a:t>Tryapitsin</a:t>
            </a:r>
            <a:r>
              <a:rPr lang="en-US" dirty="0"/>
              <a:t>)</a:t>
            </a:r>
          </a:p>
          <a:p>
            <a:r>
              <a:rPr lang="en-US" dirty="0"/>
              <a:t>TODO Parser (</a:t>
            </a:r>
            <a:r>
              <a:rPr lang="en-US" dirty="0" err="1"/>
              <a:t>minhthai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578493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mtClean="0">
                <a:solidFill>
                  <a:srgbClr val="FF6600"/>
                </a:solidFill>
              </a:rPr>
              <a:t>Section 3.7</a:t>
            </a:r>
            <a:endParaRPr lang="en-US" dirty="0">
              <a:solidFill>
                <a:srgbClr val="FF6600"/>
              </a:solidFill>
            </a:endParaRPr>
          </a:p>
        </p:txBody>
      </p:sp>
      <p:pic>
        <p:nvPicPr>
          <p:cNvPr id="5" name="Picture 4" descr="STRIVERSITY-0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5" y="3076955"/>
            <a:ext cx="3453872" cy="2590404"/>
          </a:xfrm>
          <a:prstGeom prst="rect">
            <a:avLst/>
          </a:prstGeom>
        </p:spPr>
      </p:pic>
      <p:pic>
        <p:nvPicPr>
          <p:cNvPr id="7" name="Picture 6" descr="instagram-2016.svg.png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244" y="4328582"/>
            <a:ext cx="451556" cy="338667"/>
          </a:xfrm>
          <a:prstGeom prst="rect">
            <a:avLst/>
          </a:prstGeom>
        </p:spPr>
      </p:pic>
      <p:pic>
        <p:nvPicPr>
          <p:cNvPr id="9" name="Picture 8" descr="twitter.png">
            <a:hlinkClick r:id="rId6"/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4328582"/>
            <a:ext cx="451556" cy="33866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521138" y="2279418"/>
            <a:ext cx="6098763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solidFill>
                  <a:srgbClr val="E65B0D"/>
                </a:solidFill>
              </a:rPr>
              <a:t>Python Basic Data Types Variables</a:t>
            </a:r>
            <a:endParaRPr lang="en-US" sz="5400" dirty="0">
              <a:solidFill>
                <a:srgbClr val="E65B0D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63388" y="763088"/>
            <a:ext cx="884501" cy="884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7813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Basics Data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/>
          </a:bodyPr>
          <a:lstStyle/>
          <a:p>
            <a:r>
              <a:rPr lang="en-US" dirty="0" smtClean="0"/>
              <a:t>Basic data types</a:t>
            </a:r>
          </a:p>
          <a:p>
            <a:pPr lvl="1"/>
            <a:r>
              <a:rPr lang="en-US" dirty="0" smtClean="0"/>
              <a:t>Boolean</a:t>
            </a:r>
          </a:p>
          <a:p>
            <a:pPr lvl="1"/>
            <a:r>
              <a:rPr lang="en-US" dirty="0" smtClean="0"/>
              <a:t>Numeric</a:t>
            </a:r>
          </a:p>
          <a:p>
            <a:pPr lvl="2"/>
            <a:r>
              <a:rPr lang="en-US" dirty="0" smtClean="0"/>
              <a:t>Integral</a:t>
            </a:r>
          </a:p>
          <a:p>
            <a:pPr lvl="2"/>
            <a:r>
              <a:rPr lang="en-US" dirty="0" smtClean="0"/>
              <a:t>Floating Point</a:t>
            </a:r>
          </a:p>
          <a:p>
            <a:r>
              <a:rPr lang="en-US" dirty="0" smtClean="0"/>
              <a:t>Variables declaration and definition</a:t>
            </a:r>
          </a:p>
          <a:p>
            <a:r>
              <a:rPr lang="en-US" dirty="0" smtClean="0"/>
              <a:t>Printing variables</a:t>
            </a:r>
          </a:p>
        </p:txBody>
      </p:sp>
    </p:spTree>
    <p:extLst>
      <p:ext uri="{BB962C8B-B14F-4D97-AF65-F5344CB8AC3E}">
        <p14:creationId xmlns:p14="http://schemas.microsoft.com/office/powerpoint/2010/main" val="7332439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Boolean Type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/>
          </a:bodyPr>
          <a:lstStyle/>
          <a:p>
            <a:r>
              <a:rPr lang="en-US" dirty="0" smtClean="0"/>
              <a:t>Keywords</a:t>
            </a:r>
          </a:p>
          <a:p>
            <a:pPr lvl="1"/>
            <a:r>
              <a:rPr lang="en-US" dirty="0" err="1" smtClean="0"/>
              <a:t>bool</a:t>
            </a:r>
            <a:r>
              <a:rPr lang="en-US" dirty="0" smtClean="0"/>
              <a:t>, </a:t>
            </a:r>
            <a:r>
              <a:rPr lang="en-US" dirty="0"/>
              <a:t>T</a:t>
            </a:r>
            <a:r>
              <a:rPr lang="en-US" dirty="0" smtClean="0"/>
              <a:t>rue, False</a:t>
            </a:r>
          </a:p>
          <a:p>
            <a:r>
              <a:rPr lang="en-US" dirty="0" smtClean="0"/>
              <a:t>Type</a:t>
            </a:r>
          </a:p>
          <a:p>
            <a:pPr lvl="1"/>
            <a:r>
              <a:rPr lang="en-US" dirty="0" err="1" smtClean="0"/>
              <a:t>bool</a:t>
            </a:r>
            <a:endParaRPr lang="en-US" dirty="0" smtClean="0"/>
          </a:p>
          <a:p>
            <a:r>
              <a:rPr lang="en-US" dirty="0" smtClean="0"/>
              <a:t>Values</a:t>
            </a:r>
          </a:p>
          <a:p>
            <a:pPr lvl="1"/>
            <a:r>
              <a:rPr lang="en-US" dirty="0"/>
              <a:t>T</a:t>
            </a:r>
            <a:r>
              <a:rPr lang="en-US" dirty="0" smtClean="0"/>
              <a:t>rue</a:t>
            </a:r>
          </a:p>
          <a:p>
            <a:pPr lvl="1"/>
            <a:r>
              <a:rPr lang="en-US" dirty="0"/>
              <a:t>F</a:t>
            </a:r>
            <a:r>
              <a:rPr lang="en-US" dirty="0" smtClean="0"/>
              <a:t>alse</a:t>
            </a:r>
          </a:p>
        </p:txBody>
      </p:sp>
    </p:spTree>
    <p:extLst>
      <p:ext uri="{BB962C8B-B14F-4D97-AF65-F5344CB8AC3E}">
        <p14:creationId xmlns:p14="http://schemas.microsoft.com/office/powerpoint/2010/main" val="19607505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Numeric Types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3485411633"/>
              </p:ext>
            </p:extLst>
          </p:nvPr>
        </p:nvGraphicFramePr>
        <p:xfrm>
          <a:off x="301621" y="1189038"/>
          <a:ext cx="853453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67265"/>
                <a:gridCol w="4267265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Python 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Python 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bool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bool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int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int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long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int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float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float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518441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Variable Declaration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/>
          </a:bodyPr>
          <a:lstStyle/>
          <a:p>
            <a:r>
              <a:rPr lang="en-US" dirty="0" smtClean="0"/>
              <a:t>Declaring variables</a:t>
            </a:r>
          </a:p>
          <a:p>
            <a:pPr lvl="1"/>
            <a:r>
              <a:rPr lang="en-US" dirty="0" smtClean="0"/>
              <a:t>Basic Syntax</a:t>
            </a:r>
          </a:p>
          <a:p>
            <a:pPr lvl="2"/>
            <a:r>
              <a:rPr lang="en-US" dirty="0" smtClean="0"/>
              <a:t>&lt;identifier&gt; = &lt;expression&gt;</a:t>
            </a:r>
          </a:p>
          <a:p>
            <a:pPr lvl="3"/>
            <a:r>
              <a:rPr lang="en-US" dirty="0" smtClean="0"/>
              <a:t>Ex: age = 35</a:t>
            </a:r>
          </a:p>
          <a:p>
            <a:pPr lvl="1"/>
            <a:r>
              <a:rPr lang="en-US" b="1" dirty="0" smtClean="0">
                <a:solidFill>
                  <a:srgbClr val="FF0000"/>
                </a:solidFill>
              </a:rPr>
              <a:t>NOTE</a:t>
            </a:r>
            <a:r>
              <a:rPr lang="en-US" dirty="0" smtClean="0"/>
              <a:t>: All primitive variables must be assigned a value.</a:t>
            </a:r>
          </a:p>
          <a:p>
            <a:pPr lvl="2"/>
            <a:r>
              <a:rPr lang="en-US" dirty="0" smtClean="0"/>
              <a:t>An exception is thrown when accessing a variable that isn’t defined.</a:t>
            </a:r>
          </a:p>
        </p:txBody>
      </p:sp>
    </p:spTree>
    <p:extLst>
      <p:ext uri="{BB962C8B-B14F-4D97-AF65-F5344CB8AC3E}">
        <p14:creationId xmlns:p14="http://schemas.microsoft.com/office/powerpoint/2010/main" val="37268792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FF6600"/>
                </a:solidFill>
              </a:rPr>
              <a:t>Section 3.8</a:t>
            </a:r>
            <a:endParaRPr lang="en-US" dirty="0">
              <a:solidFill>
                <a:srgbClr val="FF6600"/>
              </a:solidFill>
            </a:endParaRPr>
          </a:p>
        </p:txBody>
      </p:sp>
      <p:pic>
        <p:nvPicPr>
          <p:cNvPr id="5" name="Picture 4" descr="STRIVERSITY-0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5" y="3076955"/>
            <a:ext cx="3453872" cy="2590404"/>
          </a:xfrm>
          <a:prstGeom prst="rect">
            <a:avLst/>
          </a:prstGeom>
        </p:spPr>
      </p:pic>
      <p:pic>
        <p:nvPicPr>
          <p:cNvPr id="7" name="Picture 6" descr="instagram-2016.svg.png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244" y="4328582"/>
            <a:ext cx="451556" cy="338667"/>
          </a:xfrm>
          <a:prstGeom prst="rect">
            <a:avLst/>
          </a:prstGeom>
        </p:spPr>
      </p:pic>
      <p:pic>
        <p:nvPicPr>
          <p:cNvPr id="9" name="Picture 8" descr="twitter.png">
            <a:hlinkClick r:id="rId6"/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4328582"/>
            <a:ext cx="451556" cy="33866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279462" y="2279418"/>
            <a:ext cx="6340440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solidFill>
                  <a:srgbClr val="E65B0D"/>
                </a:solidFill>
              </a:rPr>
              <a:t>Review: Basic Data Types Variables</a:t>
            </a:r>
            <a:endParaRPr lang="en-US" sz="5400" dirty="0">
              <a:solidFill>
                <a:srgbClr val="E65B0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4196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Boolean Type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3419749110"/>
              </p:ext>
            </p:extLst>
          </p:nvPr>
        </p:nvGraphicFramePr>
        <p:xfrm>
          <a:off x="301621" y="1189038"/>
          <a:ext cx="8534530" cy="30378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67265"/>
                <a:gridCol w="4267265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Language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Built-in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No, uses 0</a:t>
                      </a:r>
                      <a:r>
                        <a:rPr lang="en-US" baseline="0" dirty="0" smtClean="0"/>
                        <a:t> = </a:t>
                      </a:r>
                      <a:r>
                        <a:rPr lang="en-US" b="1" baseline="0" dirty="0" smtClean="0"/>
                        <a:t>false</a:t>
                      </a:r>
                      <a:r>
                        <a:rPr lang="en-US" baseline="0" dirty="0" smtClean="0"/>
                        <a:t>, !0 = </a:t>
                      </a:r>
                      <a:r>
                        <a:rPr lang="en-US" b="1" baseline="0" dirty="0" smtClean="0"/>
                        <a:t>true</a:t>
                      </a:r>
                      <a:endParaRPr lang="en-US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C++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Yes, but still use an integer,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="1" baseline="0" dirty="0" smtClean="0"/>
                        <a:t>false</a:t>
                      </a:r>
                      <a:r>
                        <a:rPr lang="en-US" baseline="0" dirty="0" smtClean="0"/>
                        <a:t> = 0, </a:t>
                      </a:r>
                      <a:r>
                        <a:rPr lang="en-US" b="1" baseline="0" dirty="0" smtClean="0"/>
                        <a:t>true</a:t>
                      </a:r>
                      <a:r>
                        <a:rPr lang="en-US" baseline="0" dirty="0" smtClean="0"/>
                        <a:t> = 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Yes,</a:t>
                      </a:r>
                      <a:r>
                        <a:rPr lang="en-US" baseline="0" dirty="0" smtClean="0"/>
                        <a:t> true </a:t>
                      </a:r>
                      <a:r>
                        <a:rPr lang="en-US" baseline="0" dirty="0" err="1" smtClean="0"/>
                        <a:t>boolean</a:t>
                      </a:r>
                      <a:r>
                        <a:rPr lang="en-US" baseline="0" dirty="0" smtClean="0"/>
                        <a:t> values </a:t>
                      </a:r>
                      <a:r>
                        <a:rPr lang="en-US" b="1" baseline="0" dirty="0" smtClean="0"/>
                        <a:t>true</a:t>
                      </a:r>
                      <a:r>
                        <a:rPr lang="en-US" baseline="0" dirty="0" smtClean="0"/>
                        <a:t> and </a:t>
                      </a:r>
                      <a:r>
                        <a:rPr lang="en-US" b="1" baseline="0" dirty="0" smtClean="0"/>
                        <a:t>false</a:t>
                      </a:r>
                      <a:endParaRPr lang="en-US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Java/Groovy/</a:t>
                      </a:r>
                      <a:r>
                        <a:rPr lang="en-US" dirty="0" err="1" smtClean="0"/>
                        <a:t>Scala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Yes, true </a:t>
                      </a:r>
                      <a:r>
                        <a:rPr lang="en-US" dirty="0" err="1" smtClean="0"/>
                        <a:t>boolean</a:t>
                      </a:r>
                      <a:r>
                        <a:rPr lang="en-US" dirty="0" smtClean="0"/>
                        <a:t> values true and false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Python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Yes,</a:t>
                      </a:r>
                      <a:r>
                        <a:rPr lang="en-US" baseline="0" dirty="0" smtClean="0"/>
                        <a:t> but false is a few different things. Which makes thinks even worst, since false can be False, 0, 0.0, {}, etc.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662916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C++ Boolean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1"/>
          </p:nvPr>
        </p:nvPicPr>
        <p:blipFill>
          <a:blip r:embed="rId2"/>
          <a:srcRect l="-23651" r="-23651"/>
          <a:stretch>
            <a:fillRect/>
          </a:stretch>
        </p:blipFill>
        <p:spPr>
          <a:xfrm>
            <a:off x="301625" y="1144588"/>
            <a:ext cx="8504238" cy="3429000"/>
          </a:xfr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9432" y="3864414"/>
            <a:ext cx="943270" cy="709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8349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Go Boolean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quarter" idx="1"/>
          </p:nvPr>
        </p:nvPicPr>
        <p:blipFill>
          <a:blip r:embed="rId2"/>
          <a:srcRect l="-14114" r="-14114"/>
          <a:stretch>
            <a:fillRect/>
          </a:stretch>
        </p:blipFill>
        <p:spPr/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6903" y="4140895"/>
            <a:ext cx="5087635" cy="433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3510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Java Boolean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"/>
          </p:nvPr>
        </p:nvPicPr>
        <p:blipFill>
          <a:blip r:embed="rId2"/>
          <a:srcRect l="-16351" r="-16351"/>
          <a:stretch>
            <a:fillRect/>
          </a:stretch>
        </p:blipFill>
        <p:spPr/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2760" y="3424716"/>
            <a:ext cx="4808050" cy="1149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070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Course Material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Github</a:t>
            </a:r>
            <a:r>
              <a:rPr lang="en-US" dirty="0" smtClean="0"/>
              <a:t> Repo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https://github.com/xiliax/programming-languages-</a:t>
            </a:r>
            <a:r>
              <a:rPr lang="en-US" dirty="0" smtClean="0">
                <a:hlinkClick r:id="rId2"/>
              </a:rPr>
              <a:t>compared</a:t>
            </a:r>
            <a:endParaRPr lang="en-US" dirty="0" smtClean="0"/>
          </a:p>
          <a:p>
            <a:pPr marL="788670" lvl="1" indent="-514350">
              <a:buFont typeface="+mj-lt"/>
              <a:buAutoNum type="arabicPeriod"/>
            </a:pPr>
            <a:r>
              <a:rPr lang="en-US" dirty="0" smtClean="0"/>
              <a:t>$ </a:t>
            </a:r>
            <a:r>
              <a:rPr lang="en-US" dirty="0" err="1" smtClean="0"/>
              <a:t>mkdir</a:t>
            </a:r>
            <a:r>
              <a:rPr lang="en-US" dirty="0" smtClean="0"/>
              <a:t> </a:t>
            </a:r>
            <a:r>
              <a:rPr lang="en-US" dirty="0" err="1" smtClean="0"/>
              <a:t>lcp</a:t>
            </a:r>
            <a:endParaRPr lang="en-US" dirty="0" smtClean="0"/>
          </a:p>
          <a:p>
            <a:pPr marL="788670" lvl="1" indent="-514350">
              <a:buFont typeface="+mj-lt"/>
              <a:buAutoNum type="arabicPeriod"/>
            </a:pPr>
            <a:r>
              <a:rPr lang="en-US" dirty="0" smtClean="0"/>
              <a:t>$ cd </a:t>
            </a:r>
            <a:r>
              <a:rPr lang="en-US" smtClean="0"/>
              <a:t>lcp</a:t>
            </a:r>
            <a:endParaRPr lang="en-US" dirty="0" smtClean="0"/>
          </a:p>
          <a:p>
            <a:pPr marL="788670" lvl="1" indent="-514350">
              <a:buFont typeface="+mj-lt"/>
              <a:buAutoNum type="arabicPeriod"/>
            </a:pPr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clone </a:t>
            </a:r>
            <a:r>
              <a:rPr lang="en-US" dirty="0" err="1" smtClean="0"/>
              <a:t>git</a:t>
            </a:r>
            <a:r>
              <a:rPr lang="en-US" dirty="0" err="1"/>
              <a:t>@github.com:xiliax</a:t>
            </a:r>
            <a:r>
              <a:rPr lang="en-US" dirty="0"/>
              <a:t>/programming-languages-</a:t>
            </a:r>
            <a:r>
              <a:rPr lang="en-US" dirty="0" err="1"/>
              <a:t>compared.git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55029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Byte Type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3254697119"/>
              </p:ext>
            </p:extLst>
          </p:nvPr>
        </p:nvGraphicFramePr>
        <p:xfrm>
          <a:off x="301621" y="1189038"/>
          <a:ext cx="853453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67265"/>
                <a:gridCol w="4267265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Language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Built-in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Yes, </a:t>
                      </a:r>
                      <a:r>
                        <a:rPr lang="en-US" b="1" dirty="0" smtClean="0"/>
                        <a:t>char</a:t>
                      </a:r>
                      <a:r>
                        <a:rPr lang="en-US" b="1" baseline="0" dirty="0" smtClean="0"/>
                        <a:t> </a:t>
                      </a:r>
                      <a:r>
                        <a:rPr lang="en-US" b="0" baseline="0" dirty="0" smtClean="0"/>
                        <a:t>is</a:t>
                      </a:r>
                      <a:r>
                        <a:rPr lang="en-US" b="1" baseline="0" dirty="0" smtClean="0"/>
                        <a:t> </a:t>
                      </a:r>
                      <a:r>
                        <a:rPr lang="en-US" baseline="0" dirty="0" smtClean="0"/>
                        <a:t>8-bits</a:t>
                      </a:r>
                      <a:endParaRPr lang="en-US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C++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Yes, </a:t>
                      </a:r>
                      <a:r>
                        <a:rPr lang="en-US" b="1" dirty="0" smtClean="0"/>
                        <a:t>char </a:t>
                      </a:r>
                      <a:r>
                        <a:rPr lang="en-US" b="0" dirty="0" smtClean="0"/>
                        <a:t>is</a:t>
                      </a:r>
                      <a:r>
                        <a:rPr lang="en-US" b="0" baseline="0" dirty="0" smtClean="0"/>
                        <a:t> 8-bits</a:t>
                      </a:r>
                      <a:endParaRPr lang="en-US" b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Yes,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="1" baseline="0" dirty="0" smtClean="0"/>
                        <a:t>byte</a:t>
                      </a:r>
                      <a:endParaRPr lang="en-US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Java/Groovy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Yes, </a:t>
                      </a:r>
                      <a:r>
                        <a:rPr lang="en-US" b="1" dirty="0" smtClean="0"/>
                        <a:t>byte </a:t>
                      </a:r>
                      <a:r>
                        <a:rPr lang="en-US" dirty="0" smtClean="0"/>
                        <a:t>or </a:t>
                      </a:r>
                      <a:r>
                        <a:rPr lang="en-US" b="1" dirty="0" smtClean="0"/>
                        <a:t>Byte </a:t>
                      </a:r>
                      <a:r>
                        <a:rPr lang="en-US" b="0" dirty="0" smtClean="0"/>
                        <a:t>class</a:t>
                      </a:r>
                      <a:endParaRPr lang="en-US" b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Scala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Yes, </a:t>
                      </a:r>
                      <a:r>
                        <a:rPr lang="en-US" b="1" dirty="0" smtClean="0"/>
                        <a:t>Byte </a:t>
                      </a:r>
                      <a:r>
                        <a:rPr lang="en-US" baseline="0" dirty="0" smtClean="0"/>
                        <a:t>class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Python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No, but has </a:t>
                      </a:r>
                      <a:r>
                        <a:rPr lang="en-US" dirty="0" err="1" smtClean="0"/>
                        <a:t>bytearray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02239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Character Type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2689009931"/>
              </p:ext>
            </p:extLst>
          </p:nvPr>
        </p:nvGraphicFramePr>
        <p:xfrm>
          <a:off x="301621" y="1189038"/>
          <a:ext cx="853453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67265"/>
                <a:gridCol w="4267265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Language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Built-in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Yes, </a:t>
                      </a:r>
                      <a:r>
                        <a:rPr lang="en-US" b="1" dirty="0" smtClean="0"/>
                        <a:t>char</a:t>
                      </a:r>
                      <a:r>
                        <a:rPr lang="en-US" dirty="0" smtClean="0"/>
                        <a:t>, </a:t>
                      </a:r>
                      <a:r>
                        <a:rPr lang="en-US" baseline="0" dirty="0" smtClean="0"/>
                        <a:t>8-bits, but also has </a:t>
                      </a:r>
                      <a:r>
                        <a:rPr lang="en-US" b="1" baseline="0" dirty="0" err="1" smtClean="0"/>
                        <a:t>wchar</a:t>
                      </a:r>
                      <a:endParaRPr lang="en-US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C++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Yes, </a:t>
                      </a:r>
                      <a:r>
                        <a:rPr lang="en-US" b="1" dirty="0" smtClean="0"/>
                        <a:t>char</a:t>
                      </a:r>
                      <a:r>
                        <a:rPr lang="en-US" dirty="0" smtClean="0"/>
                        <a:t>, </a:t>
                      </a:r>
                      <a:r>
                        <a:rPr lang="en-US" b="1" dirty="0" err="1" smtClean="0"/>
                        <a:t>wchar</a:t>
                      </a:r>
                      <a:r>
                        <a:rPr lang="en-US" dirty="0" smtClean="0"/>
                        <a:t> and more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Yes,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="1" baseline="0" dirty="0" smtClean="0"/>
                        <a:t>rune</a:t>
                      </a:r>
                      <a:r>
                        <a:rPr lang="en-US" baseline="0" dirty="0" smtClean="0"/>
                        <a:t> which is 32-bits</a:t>
                      </a:r>
                      <a:endParaRPr lang="en-US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Java/Groovy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Yes, </a:t>
                      </a:r>
                      <a:r>
                        <a:rPr lang="en-US" b="1" dirty="0" smtClean="0"/>
                        <a:t>char</a:t>
                      </a:r>
                      <a:r>
                        <a:rPr lang="en-US" dirty="0" smtClean="0"/>
                        <a:t> or </a:t>
                      </a:r>
                      <a:r>
                        <a:rPr lang="en-US" b="1" dirty="0" smtClean="0"/>
                        <a:t>Character </a:t>
                      </a:r>
                      <a:r>
                        <a:rPr lang="en-US" b="0" dirty="0" smtClean="0"/>
                        <a:t>class</a:t>
                      </a:r>
                      <a:endParaRPr lang="en-US" b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Scala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Yes, </a:t>
                      </a:r>
                      <a:r>
                        <a:rPr lang="en-US" b="1" dirty="0" smtClean="0"/>
                        <a:t>Char</a:t>
                      </a:r>
                      <a:r>
                        <a:rPr lang="en-US" baseline="0" dirty="0" smtClean="0"/>
                        <a:t> class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Python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601205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Go Character = Rune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"/>
          </p:nvPr>
        </p:nvPicPr>
        <p:blipFill>
          <a:blip r:embed="rId2"/>
          <a:srcRect l="-15452" r="-15452"/>
          <a:stretch>
            <a:fillRect/>
          </a:stretch>
        </p:blipFill>
        <p:spPr/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0654" y="3731686"/>
            <a:ext cx="3535768" cy="84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4701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Java Char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/>
          <a:srcRect l="-17964" r="-17964"/>
          <a:stretch>
            <a:fillRect/>
          </a:stretch>
        </p:blipFill>
        <p:spPr/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3089" y="3803464"/>
            <a:ext cx="1292990" cy="770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4450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Integer Type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3232984226"/>
              </p:ext>
            </p:extLst>
          </p:nvPr>
        </p:nvGraphicFramePr>
        <p:xfrm>
          <a:off x="301621" y="1189038"/>
          <a:ext cx="8534530" cy="2865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67265"/>
                <a:gridCol w="4267265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Language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Built-in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Yes, </a:t>
                      </a:r>
                      <a:r>
                        <a:rPr lang="en-US" b="1" dirty="0" smtClean="0"/>
                        <a:t>short,</a:t>
                      </a:r>
                      <a:r>
                        <a:rPr lang="en-US" b="1" baseline="0" dirty="0" smtClean="0"/>
                        <a:t> </a:t>
                      </a:r>
                      <a:r>
                        <a:rPr lang="en-US" b="1" baseline="0" dirty="0" err="1" smtClean="0"/>
                        <a:t>int</a:t>
                      </a:r>
                      <a:r>
                        <a:rPr lang="en-US" b="1" baseline="0" dirty="0" smtClean="0"/>
                        <a:t>, long</a:t>
                      </a:r>
                      <a:endParaRPr lang="en-US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C++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Yes, </a:t>
                      </a:r>
                      <a:r>
                        <a:rPr lang="en-US" b="1" dirty="0" smtClean="0"/>
                        <a:t>short, </a:t>
                      </a:r>
                      <a:r>
                        <a:rPr lang="en-US" b="1" dirty="0" err="1" smtClean="0"/>
                        <a:t>int</a:t>
                      </a:r>
                      <a:r>
                        <a:rPr lang="en-US" b="1" dirty="0" smtClean="0"/>
                        <a:t>, long</a:t>
                      </a:r>
                      <a:endParaRPr lang="en-US" b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Yes,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="1" baseline="0" dirty="0" err="1" smtClean="0"/>
                        <a:t>uintX</a:t>
                      </a:r>
                      <a:r>
                        <a:rPr lang="en-US" b="1" baseline="0" dirty="0" smtClean="0"/>
                        <a:t>/</a:t>
                      </a:r>
                      <a:r>
                        <a:rPr lang="en-US" b="1" baseline="0" dirty="0" err="1" smtClean="0"/>
                        <a:t>intX</a:t>
                      </a:r>
                      <a:r>
                        <a:rPr lang="en-US" b="1" baseline="0" dirty="0" smtClean="0"/>
                        <a:t> </a:t>
                      </a:r>
                      <a:r>
                        <a:rPr lang="en-US" b="0" baseline="0" dirty="0" smtClean="0"/>
                        <a:t>(X = 8, 16, 32, 64)</a:t>
                      </a:r>
                      <a:endParaRPr lang="en-US" b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Java/Groovy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Yes, </a:t>
                      </a:r>
                      <a:r>
                        <a:rPr lang="en-US" b="1" dirty="0" err="1" smtClean="0"/>
                        <a:t>int</a:t>
                      </a:r>
                      <a:r>
                        <a:rPr lang="en-US" b="1" dirty="0" smtClean="0"/>
                        <a:t>,</a:t>
                      </a:r>
                      <a:r>
                        <a:rPr lang="en-US" b="1" baseline="0" dirty="0" smtClean="0"/>
                        <a:t> long, and Integer &amp; Long </a:t>
                      </a:r>
                      <a:r>
                        <a:rPr lang="en-US" b="0" baseline="0" dirty="0" smtClean="0"/>
                        <a:t>classes</a:t>
                      </a:r>
                      <a:endParaRPr lang="en-US" b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Scala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Yes, </a:t>
                      </a:r>
                      <a:r>
                        <a:rPr lang="en-US" b="1" dirty="0" err="1" smtClean="0"/>
                        <a:t>Int</a:t>
                      </a:r>
                      <a:r>
                        <a:rPr lang="en-US" b="1" dirty="0" smtClean="0"/>
                        <a:t> and Long </a:t>
                      </a:r>
                      <a:r>
                        <a:rPr lang="en-US" b="0" dirty="0" smtClean="0"/>
                        <a:t>classes</a:t>
                      </a:r>
                      <a:endParaRPr lang="en-US" b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Python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Yes, </a:t>
                      </a:r>
                      <a:r>
                        <a:rPr lang="en-US" dirty="0" err="1" smtClean="0"/>
                        <a:t>int</a:t>
                      </a:r>
                      <a:r>
                        <a:rPr lang="en-US" baseline="0" dirty="0" smtClean="0"/>
                        <a:t>, long (Python 2 only)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808923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 Integer </a:t>
            </a:r>
            <a:r>
              <a:rPr lang="en-US" dirty="0" err="1" smtClean="0"/>
              <a:t>Typedef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"/>
          </p:nvPr>
        </p:nvPicPr>
        <p:blipFill>
          <a:blip r:embed="rId2"/>
          <a:srcRect l="-11191" r="-1119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7257288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Float Type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4079558255"/>
              </p:ext>
            </p:extLst>
          </p:nvPr>
        </p:nvGraphicFramePr>
        <p:xfrm>
          <a:off x="301621" y="1189038"/>
          <a:ext cx="8534530" cy="2865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67265"/>
                <a:gridCol w="4267265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Language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Built-in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Yes, </a:t>
                      </a:r>
                      <a:r>
                        <a:rPr lang="en-US" b="1" dirty="0" smtClean="0"/>
                        <a:t>float</a:t>
                      </a:r>
                      <a:r>
                        <a:rPr lang="en-US" b="1" baseline="0" dirty="0" smtClean="0"/>
                        <a:t>, double</a:t>
                      </a:r>
                      <a:endParaRPr lang="en-US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C++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Yes, </a:t>
                      </a:r>
                      <a:r>
                        <a:rPr lang="en-US" b="1" dirty="0" smtClean="0"/>
                        <a:t>float, double</a:t>
                      </a:r>
                      <a:endParaRPr lang="en-US" b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Yes,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="1" baseline="0" dirty="0" smtClean="0"/>
                        <a:t>float32, float64</a:t>
                      </a:r>
                      <a:endParaRPr lang="en-US" b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Java/Groovy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Yes, </a:t>
                      </a:r>
                      <a:r>
                        <a:rPr lang="en-US" b="1" dirty="0" smtClean="0"/>
                        <a:t>float, double,</a:t>
                      </a:r>
                      <a:r>
                        <a:rPr lang="en-US" b="1" baseline="0" dirty="0" smtClean="0"/>
                        <a:t> Float &amp; Double </a:t>
                      </a:r>
                      <a:r>
                        <a:rPr lang="en-US" b="0" baseline="0" dirty="0" smtClean="0"/>
                        <a:t>classes</a:t>
                      </a:r>
                      <a:endParaRPr lang="en-US" b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Scala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Yes, </a:t>
                      </a:r>
                      <a:r>
                        <a:rPr lang="en-US" b="1" dirty="0" smtClean="0"/>
                        <a:t>Float</a:t>
                      </a:r>
                      <a:r>
                        <a:rPr lang="en-US" b="1" baseline="0" dirty="0" smtClean="0"/>
                        <a:t> &amp; Double </a:t>
                      </a:r>
                      <a:r>
                        <a:rPr lang="en-US" b="0" dirty="0" smtClean="0"/>
                        <a:t>classes</a:t>
                      </a:r>
                      <a:endParaRPr lang="en-US" b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Python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Yes,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="1" baseline="0" dirty="0" smtClean="0"/>
                        <a:t>float</a:t>
                      </a:r>
                      <a:endParaRPr lang="en-US" b="1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356859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114550"/>
            <a:ext cx="6400800" cy="2666294"/>
          </a:xfrm>
        </p:spPr>
        <p:txBody>
          <a:bodyPr>
            <a:normAutofit/>
          </a:bodyPr>
          <a:lstStyle/>
          <a:p>
            <a:pPr marL="285750" indent="-285750" algn="l">
              <a:buFont typeface="Arial"/>
              <a:buChar char="•"/>
            </a:pPr>
            <a:r>
              <a:rPr lang="en-US" dirty="0" smtClean="0"/>
              <a:t>Source Code Structure and organization</a:t>
            </a:r>
          </a:p>
          <a:p>
            <a:pPr marL="742950" lvl="1" indent="-285750" algn="l">
              <a:buFont typeface="Arial"/>
              <a:buChar char="•"/>
            </a:pPr>
            <a:r>
              <a:rPr lang="en-US" dirty="0" smtClean="0"/>
              <a:t>Ways in which an application/program can be organized during development</a:t>
            </a:r>
          </a:p>
          <a:p>
            <a:pPr marL="285750" indent="-285750" algn="l">
              <a:buFont typeface="Arial"/>
              <a:buChar char="•"/>
            </a:pPr>
            <a:r>
              <a:rPr lang="en-US" dirty="0" smtClean="0"/>
              <a:t>Binary Code Organization</a:t>
            </a:r>
          </a:p>
          <a:p>
            <a:pPr marL="742950" lvl="1" indent="-285750" algn="l">
              <a:buFont typeface="Arial"/>
              <a:buChar char="•"/>
            </a:pPr>
            <a:r>
              <a:rPr lang="en-US" dirty="0" smtClean="0"/>
              <a:t>Runtime delivery of existing or reusable code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Chapter 4 </a:t>
            </a:r>
            <a:r>
              <a:rPr lang="mr-IN" dirty="0" smtClean="0"/>
              <a:t>–</a:t>
            </a:r>
            <a:r>
              <a:rPr lang="en-US" dirty="0" smtClean="0"/>
              <a:t> Application Structure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63731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From The Outside</a:t>
            </a:r>
            <a:endParaRPr lang="en-US" dirty="0"/>
          </a:p>
        </p:txBody>
      </p:sp>
      <p:pic>
        <p:nvPicPr>
          <p:cNvPr id="12" name="Content Placeholder 11" descr="Notre_Dame_AI.jpg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59" b="19759"/>
          <a:stretch>
            <a:fillRect/>
          </a:stretch>
        </p:blipFill>
        <p:spPr>
          <a:xfrm>
            <a:off x="301625" y="1144588"/>
            <a:ext cx="8504238" cy="3429000"/>
          </a:xfrm>
        </p:spPr>
      </p:pic>
    </p:spTree>
    <p:extLst>
      <p:ext uri="{BB962C8B-B14F-4D97-AF65-F5344CB8AC3E}">
        <p14:creationId xmlns:p14="http://schemas.microsoft.com/office/powerpoint/2010/main" val="19731593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From The Inside</a:t>
            </a:r>
            <a:endParaRPr lang="en-US" dirty="0"/>
          </a:p>
        </p:txBody>
      </p:sp>
      <p:pic>
        <p:nvPicPr>
          <p:cNvPr id="4" name="Content Placeholder 3" descr="570aaea0eefb56a181d824b8579e9ec4--office-plan-office-office.jpg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3677" r="-43677"/>
          <a:stretch>
            <a:fillRect/>
          </a:stretch>
        </p:blipFill>
        <p:spPr>
          <a:xfrm>
            <a:off x="301625" y="1144588"/>
            <a:ext cx="8504238" cy="3429000"/>
          </a:xfrm>
        </p:spPr>
      </p:pic>
    </p:spTree>
    <p:extLst>
      <p:ext uri="{BB962C8B-B14F-4D97-AF65-F5344CB8AC3E}">
        <p14:creationId xmlns:p14="http://schemas.microsoft.com/office/powerpoint/2010/main" val="6468194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Section 1.2 </a:t>
            </a:r>
            <a:r>
              <a:rPr lang="mr-IN" dirty="0" smtClean="0"/>
              <a:t>–</a:t>
            </a:r>
            <a:r>
              <a:rPr lang="en-US" dirty="0" smtClean="0"/>
              <a:t> Mac OS X Setup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Pre-installed</a:t>
            </a:r>
          </a:p>
          <a:p>
            <a:pPr marL="788670" lvl="1" indent="-514350">
              <a:buFont typeface="+mj-lt"/>
              <a:buAutoNum type="arabicPeriod"/>
            </a:pPr>
            <a:r>
              <a:rPr lang="en-US" dirty="0" err="1" smtClean="0"/>
              <a:t>Git</a:t>
            </a:r>
            <a:r>
              <a:rPr lang="en-US" dirty="0" smtClean="0"/>
              <a:t>*</a:t>
            </a:r>
          </a:p>
          <a:p>
            <a:pPr marL="788670" lvl="1" indent="-514350">
              <a:buFont typeface="+mj-lt"/>
              <a:buAutoNum type="arabicPeriod"/>
            </a:pPr>
            <a:r>
              <a:rPr lang="en-US" dirty="0"/>
              <a:t>Python*</a:t>
            </a:r>
          </a:p>
          <a:p>
            <a:pPr marL="788670" lvl="1" indent="-514350">
              <a:buFont typeface="+mj-lt"/>
              <a:buAutoNum type="arabicPeriod"/>
            </a:pPr>
            <a:r>
              <a:rPr lang="en-US" dirty="0" smtClean="0"/>
              <a:t>Java*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Not Installed</a:t>
            </a:r>
          </a:p>
          <a:p>
            <a:pPr marL="788670" lvl="1" indent="-514350">
              <a:buFont typeface="+mj-lt"/>
              <a:buAutoNum type="arabicPeriod"/>
            </a:pPr>
            <a:r>
              <a:rPr lang="en-US" dirty="0"/>
              <a:t>Go</a:t>
            </a:r>
          </a:p>
          <a:p>
            <a:pPr marL="788670" lvl="1" indent="-514350">
              <a:buFont typeface="+mj-lt"/>
              <a:buAutoNum type="arabicPeriod"/>
            </a:pPr>
            <a:r>
              <a:rPr lang="en-US" dirty="0"/>
              <a:t>Groovy</a:t>
            </a:r>
          </a:p>
          <a:p>
            <a:pPr marL="788670" lvl="1" indent="-514350">
              <a:buFont typeface="+mj-lt"/>
              <a:buAutoNum type="arabicPeriod"/>
            </a:pPr>
            <a:r>
              <a:rPr lang="en-US" dirty="0" err="1"/>
              <a:t>Scala</a:t>
            </a:r>
            <a:endParaRPr lang="en-US" dirty="0"/>
          </a:p>
          <a:p>
            <a:pPr marL="788670" lvl="1" indent="-514350">
              <a:buFont typeface="+mj-lt"/>
              <a:buAutoNum type="arabicPeriod"/>
            </a:pPr>
            <a:r>
              <a:rPr lang="en-US" dirty="0" err="1" smtClean="0"/>
              <a:t>Xcode</a:t>
            </a:r>
            <a:r>
              <a:rPr lang="en-US" dirty="0" smtClean="0"/>
              <a:t> </a:t>
            </a:r>
            <a:r>
              <a:rPr lang="en-US" dirty="0"/>
              <a:t>&amp; Clang (C/C++</a:t>
            </a:r>
            <a:r>
              <a:rPr lang="en-US" dirty="0" smtClean="0"/>
              <a:t>) - </a:t>
            </a:r>
            <a:r>
              <a:rPr lang="en-US" dirty="0"/>
              <a:t>Available In </a:t>
            </a:r>
            <a:r>
              <a:rPr lang="en-US" dirty="0" err="1" smtClean="0"/>
              <a:t>AppStore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48791" y="4723733"/>
            <a:ext cx="8847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* Should install updated version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53441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Logical Breakdown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1092058467"/>
              </p:ext>
            </p:extLst>
          </p:nvPr>
        </p:nvGraphicFramePr>
        <p:xfrm>
          <a:off x="301618" y="1264861"/>
          <a:ext cx="8534534" cy="2392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9138"/>
                <a:gridCol w="1127821"/>
                <a:gridCol w="1663300"/>
                <a:gridCol w="1601695"/>
                <a:gridCol w="1227335"/>
                <a:gridCol w="1325245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Real World</a:t>
                      </a:r>
                      <a:endParaRPr lang="en-US" dirty="0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Software World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Business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Program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C/C++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Go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JVM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Python</a:t>
                      </a:r>
                      <a:endParaRPr lang="en-US" b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Department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Modules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Library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Package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Package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Module</a:t>
                      </a:r>
                      <a:endParaRPr lang="en-US" b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Groups/Teams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Sub-Modules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Struct</a:t>
                      </a:r>
                      <a:r>
                        <a:rPr lang="en-US" dirty="0" smtClean="0"/>
                        <a:t>/Classes (C++)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Sub-Packages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Classes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Classes</a:t>
                      </a:r>
                      <a:endParaRPr lang="en-US" b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Employee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Function/Method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Function/Method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Function/Method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Method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Function/method</a:t>
                      </a:r>
                      <a:endParaRPr lang="en-US" b="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828386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114550"/>
            <a:ext cx="6400800" cy="2666294"/>
          </a:xfrm>
        </p:spPr>
        <p:txBody>
          <a:bodyPr>
            <a:normAutofit/>
          </a:bodyPr>
          <a:lstStyle/>
          <a:p>
            <a:pPr marL="285750" indent="-285750" algn="l">
              <a:buFont typeface="Arial"/>
              <a:buChar char="•"/>
            </a:pPr>
            <a:r>
              <a:rPr lang="en-US" dirty="0" smtClean="0"/>
              <a:t>Requirements</a:t>
            </a:r>
          </a:p>
          <a:p>
            <a:pPr marL="914400" lvl="1" indent="-457200" algn="l">
              <a:buFont typeface="+mj-lt"/>
              <a:buAutoNum type="arabicPeriod"/>
            </a:pPr>
            <a:r>
              <a:rPr lang="en-US" dirty="0" smtClean="0"/>
              <a:t>Gather </a:t>
            </a:r>
            <a:r>
              <a:rPr lang="en-US" dirty="0"/>
              <a:t>user input to drive the </a:t>
            </a:r>
            <a:r>
              <a:rPr lang="en-US" dirty="0" smtClean="0"/>
              <a:t>application</a:t>
            </a:r>
          </a:p>
          <a:p>
            <a:pPr marL="914400" lvl="1" indent="-457200" algn="l">
              <a:buFont typeface="+mj-lt"/>
              <a:buAutoNum type="arabicPeriod"/>
            </a:pPr>
            <a:r>
              <a:rPr lang="en-US" dirty="0" smtClean="0"/>
              <a:t>Get </a:t>
            </a:r>
            <a:r>
              <a:rPr lang="en-US" dirty="0"/>
              <a:t>data from an SQL </a:t>
            </a:r>
            <a:r>
              <a:rPr lang="en-US" dirty="0" smtClean="0"/>
              <a:t>server</a:t>
            </a:r>
          </a:p>
          <a:p>
            <a:pPr marL="914400" lvl="1" indent="-457200" algn="l">
              <a:buFont typeface="+mj-lt"/>
              <a:buAutoNum type="arabicPeriod"/>
            </a:pPr>
            <a:r>
              <a:rPr lang="en-US" dirty="0" smtClean="0"/>
              <a:t>Do </a:t>
            </a:r>
            <a:r>
              <a:rPr lang="en-US" dirty="0"/>
              <a:t>complex </a:t>
            </a:r>
            <a:r>
              <a:rPr lang="en-US" dirty="0" smtClean="0"/>
              <a:t>computation</a:t>
            </a:r>
          </a:p>
          <a:p>
            <a:pPr marL="914400" lvl="1" indent="-457200" algn="l">
              <a:buFont typeface="+mj-lt"/>
              <a:buAutoNum type="arabicPeriod"/>
            </a:pPr>
            <a:r>
              <a:rPr lang="en-US" dirty="0" smtClean="0"/>
              <a:t>Store </a:t>
            </a:r>
            <a:r>
              <a:rPr lang="en-US" dirty="0"/>
              <a:t>result to file </a:t>
            </a:r>
            <a:r>
              <a:rPr lang="en-US" dirty="0" smtClean="0"/>
              <a:t>storage</a:t>
            </a:r>
          </a:p>
          <a:p>
            <a:pPr marL="914400" lvl="1" indent="-457200" algn="l">
              <a:buFont typeface="+mj-lt"/>
              <a:buAutoNum type="arabicPeriod"/>
            </a:pPr>
            <a:r>
              <a:rPr lang="en-US" dirty="0" smtClean="0"/>
              <a:t>Cleanup</a:t>
            </a:r>
            <a:endParaRPr lang="en-US" dirty="0"/>
          </a:p>
          <a:p>
            <a:pPr lvl="1" algn="l"/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Section 1 </a:t>
            </a:r>
            <a:r>
              <a:rPr lang="mr-IN" dirty="0" smtClean="0"/>
              <a:t>–</a:t>
            </a:r>
            <a:r>
              <a:rPr lang="en-US" dirty="0" smtClean="0"/>
              <a:t> C</a:t>
            </a:r>
            <a:endParaRPr lang="en-US" dirty="0"/>
          </a:p>
        </p:txBody>
      </p:sp>
      <p:pic>
        <p:nvPicPr>
          <p:cNvPr id="4" name="Picture 3" descr="The_C_Programming_Language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6363" y="541461"/>
            <a:ext cx="1295500" cy="12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8584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Modules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2724587621"/>
              </p:ext>
            </p:extLst>
          </p:nvPr>
        </p:nvGraphicFramePr>
        <p:xfrm>
          <a:off x="301752" y="1145286"/>
          <a:ext cx="8503920" cy="3429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864550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Sub-Modules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1626394950"/>
              </p:ext>
            </p:extLst>
          </p:nvPr>
        </p:nvGraphicFramePr>
        <p:xfrm>
          <a:off x="301752" y="1145286"/>
          <a:ext cx="8503920" cy="3429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6759093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114550"/>
            <a:ext cx="6400800" cy="2666294"/>
          </a:xfrm>
        </p:spPr>
        <p:txBody>
          <a:bodyPr>
            <a:normAutofit fontScale="85000" lnSpcReduction="20000"/>
          </a:bodyPr>
          <a:lstStyle/>
          <a:p>
            <a:pPr marL="285750" indent="-285750" algn="l">
              <a:buFont typeface="Arial"/>
              <a:buChar char="•"/>
            </a:pPr>
            <a:r>
              <a:rPr lang="en-US" dirty="0" smtClean="0"/>
              <a:t>C provides the following for structuring application:</a:t>
            </a:r>
          </a:p>
          <a:p>
            <a:pPr marL="742950" lvl="1" indent="-285750" algn="l">
              <a:buFont typeface="Arial"/>
              <a:buChar char="•"/>
            </a:pPr>
            <a:r>
              <a:rPr lang="en-US" dirty="0" smtClean="0"/>
              <a:t>Source</a:t>
            </a:r>
          </a:p>
          <a:p>
            <a:pPr marL="1200150" lvl="2" indent="-285750" algn="l">
              <a:buFont typeface="Arial"/>
              <a:buChar char="•"/>
            </a:pPr>
            <a:r>
              <a:rPr lang="en-US" dirty="0" smtClean="0"/>
              <a:t>.c files</a:t>
            </a:r>
          </a:p>
          <a:p>
            <a:pPr marL="1200150" lvl="2" indent="-285750" algn="l">
              <a:buFont typeface="Arial"/>
              <a:buChar char="•"/>
            </a:pPr>
            <a:r>
              <a:rPr lang="en-US" dirty="0" smtClean="0"/>
              <a:t>#include directive</a:t>
            </a:r>
          </a:p>
          <a:p>
            <a:pPr marL="1657350" lvl="3" indent="-285750" algn="l">
              <a:buFont typeface="Arial"/>
              <a:buChar char="•"/>
            </a:pPr>
            <a:r>
              <a:rPr lang="en-US" dirty="0" smtClean="0"/>
              <a:t>.h files</a:t>
            </a:r>
          </a:p>
          <a:p>
            <a:pPr marL="742950" lvl="1" indent="-285750" algn="l">
              <a:buFont typeface="Arial"/>
              <a:buChar char="•"/>
            </a:pPr>
            <a:r>
              <a:rPr lang="en-US" dirty="0" smtClean="0"/>
              <a:t>Binary</a:t>
            </a:r>
          </a:p>
          <a:p>
            <a:pPr marL="1200150" lvl="2" indent="-285750" algn="l">
              <a:buFont typeface="Arial"/>
              <a:buChar char="•"/>
            </a:pPr>
            <a:r>
              <a:rPr lang="en-US" dirty="0" smtClean="0"/>
              <a:t>Object files</a:t>
            </a:r>
          </a:p>
          <a:p>
            <a:pPr marL="1200150" lvl="2" indent="-285750" algn="l">
              <a:buFont typeface="Arial"/>
              <a:buChar char="•"/>
            </a:pPr>
            <a:r>
              <a:rPr lang="en-US" dirty="0" smtClean="0"/>
              <a:t>Archives</a:t>
            </a:r>
          </a:p>
          <a:p>
            <a:pPr marL="1200150" lvl="2" indent="-285750" algn="l">
              <a:buFont typeface="Arial"/>
              <a:buChar char="•"/>
            </a:pPr>
            <a:r>
              <a:rPr lang="en-US" dirty="0" smtClean="0"/>
              <a:t>Libraries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Code Reuse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44271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114550"/>
            <a:ext cx="6400800" cy="2666294"/>
          </a:xfrm>
        </p:spPr>
        <p:txBody>
          <a:bodyPr>
            <a:normAutofit/>
          </a:bodyPr>
          <a:lstStyle/>
          <a:p>
            <a:pPr marL="285750" indent="-285750" algn="l">
              <a:buFont typeface="Arial"/>
              <a:buChar char="•"/>
            </a:pPr>
            <a:r>
              <a:rPr lang="en-US" dirty="0" smtClean="0"/>
              <a:t>Requirements</a:t>
            </a:r>
          </a:p>
          <a:p>
            <a:pPr marL="914400" lvl="1" indent="-457200" algn="l">
              <a:buFont typeface="+mj-lt"/>
              <a:buAutoNum type="arabicPeriod"/>
            </a:pPr>
            <a:r>
              <a:rPr lang="en-US" dirty="0" smtClean="0"/>
              <a:t>Gather </a:t>
            </a:r>
            <a:r>
              <a:rPr lang="en-US" dirty="0"/>
              <a:t>user input to drive the </a:t>
            </a:r>
            <a:r>
              <a:rPr lang="en-US" dirty="0" smtClean="0"/>
              <a:t>application</a:t>
            </a:r>
          </a:p>
          <a:p>
            <a:pPr marL="914400" lvl="1" indent="-457200" algn="l">
              <a:buFont typeface="+mj-lt"/>
              <a:buAutoNum type="arabicPeriod"/>
            </a:pPr>
            <a:r>
              <a:rPr lang="en-US" dirty="0" smtClean="0"/>
              <a:t>Get </a:t>
            </a:r>
            <a:r>
              <a:rPr lang="en-US" dirty="0"/>
              <a:t>data from an SQL </a:t>
            </a:r>
            <a:r>
              <a:rPr lang="en-US" dirty="0" smtClean="0"/>
              <a:t>server</a:t>
            </a:r>
          </a:p>
          <a:p>
            <a:pPr marL="914400" lvl="1" indent="-457200" algn="l">
              <a:buFont typeface="+mj-lt"/>
              <a:buAutoNum type="arabicPeriod"/>
            </a:pPr>
            <a:r>
              <a:rPr lang="en-US" dirty="0" smtClean="0"/>
              <a:t>Do </a:t>
            </a:r>
            <a:r>
              <a:rPr lang="en-US" dirty="0"/>
              <a:t>complex </a:t>
            </a:r>
            <a:r>
              <a:rPr lang="en-US" dirty="0" smtClean="0"/>
              <a:t>computation</a:t>
            </a:r>
          </a:p>
          <a:p>
            <a:pPr marL="914400" lvl="1" indent="-457200" algn="l">
              <a:buFont typeface="+mj-lt"/>
              <a:buAutoNum type="arabicPeriod"/>
            </a:pPr>
            <a:r>
              <a:rPr lang="en-US" dirty="0" smtClean="0"/>
              <a:t>Store </a:t>
            </a:r>
            <a:r>
              <a:rPr lang="en-US" dirty="0"/>
              <a:t>result to file </a:t>
            </a:r>
            <a:r>
              <a:rPr lang="en-US" dirty="0" smtClean="0"/>
              <a:t>storage</a:t>
            </a:r>
          </a:p>
          <a:p>
            <a:pPr marL="914400" lvl="1" indent="-457200" algn="l">
              <a:buFont typeface="+mj-lt"/>
              <a:buAutoNum type="arabicPeriod"/>
            </a:pPr>
            <a:r>
              <a:rPr lang="en-US" dirty="0" smtClean="0"/>
              <a:t>Cleanup</a:t>
            </a:r>
            <a:endParaRPr lang="en-US" dirty="0"/>
          </a:p>
          <a:p>
            <a:pPr lvl="1" algn="l"/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Section 2 </a:t>
            </a:r>
            <a:r>
              <a:rPr lang="mr-IN" dirty="0" smtClean="0"/>
              <a:t>–</a:t>
            </a:r>
            <a:r>
              <a:rPr lang="en-US" dirty="0" smtClean="0"/>
              <a:t> C++</a:t>
            </a:r>
            <a:endParaRPr lang="en-US" dirty="0"/>
          </a:p>
        </p:txBody>
      </p:sp>
      <p:pic>
        <p:nvPicPr>
          <p:cNvPr id="5" name="Picture 4" descr="c++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7849" y="649046"/>
            <a:ext cx="951154" cy="951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6411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Modules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2609538411"/>
              </p:ext>
            </p:extLst>
          </p:nvPr>
        </p:nvGraphicFramePr>
        <p:xfrm>
          <a:off x="301752" y="1145286"/>
          <a:ext cx="8503920" cy="3429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9924141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Sub-Modules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4166273953"/>
              </p:ext>
            </p:extLst>
          </p:nvPr>
        </p:nvGraphicFramePr>
        <p:xfrm>
          <a:off x="301752" y="1145286"/>
          <a:ext cx="8503920" cy="3429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3863866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114550"/>
            <a:ext cx="6400800" cy="2666294"/>
          </a:xfrm>
        </p:spPr>
        <p:txBody>
          <a:bodyPr>
            <a:normAutofit fontScale="77500" lnSpcReduction="20000"/>
          </a:bodyPr>
          <a:lstStyle/>
          <a:p>
            <a:pPr marL="285750" indent="-285750" algn="l">
              <a:buFont typeface="Arial"/>
              <a:buChar char="•"/>
            </a:pPr>
            <a:r>
              <a:rPr lang="en-US" dirty="0" smtClean="0"/>
              <a:t>C provides the following for structuring application:</a:t>
            </a:r>
          </a:p>
          <a:p>
            <a:pPr marL="742950" lvl="1" indent="-285750" algn="l">
              <a:buFont typeface="Arial"/>
              <a:buChar char="•"/>
            </a:pPr>
            <a:r>
              <a:rPr lang="en-US" dirty="0" smtClean="0"/>
              <a:t>Source</a:t>
            </a:r>
          </a:p>
          <a:p>
            <a:pPr marL="1200150" lvl="2" indent="-285750" algn="l">
              <a:buFont typeface="Arial"/>
              <a:buChar char="•"/>
            </a:pPr>
            <a:r>
              <a:rPr lang="en-US" dirty="0" smtClean="0"/>
              <a:t>.c files</a:t>
            </a:r>
          </a:p>
          <a:p>
            <a:pPr marL="1200150" lvl="2" indent="-285750" algn="l">
              <a:buFont typeface="Arial"/>
              <a:buChar char="•"/>
            </a:pPr>
            <a:r>
              <a:rPr lang="en-US" dirty="0" smtClean="0"/>
              <a:t>#include directive</a:t>
            </a:r>
          </a:p>
          <a:p>
            <a:pPr marL="1657350" lvl="3" indent="-285750" algn="l">
              <a:buFont typeface="Arial"/>
              <a:buChar char="•"/>
            </a:pPr>
            <a:r>
              <a:rPr lang="en-US" dirty="0" smtClean="0"/>
              <a:t>.h files</a:t>
            </a:r>
          </a:p>
          <a:p>
            <a:pPr marL="1200150" lvl="2" indent="-285750" algn="l">
              <a:buFont typeface="Arial"/>
              <a:buChar char="•"/>
            </a:pPr>
            <a:r>
              <a:rPr lang="en-US" dirty="0" smtClean="0"/>
              <a:t>namespace</a:t>
            </a:r>
          </a:p>
          <a:p>
            <a:pPr marL="742950" lvl="1" indent="-285750" algn="l">
              <a:buFont typeface="Arial"/>
              <a:buChar char="•"/>
            </a:pPr>
            <a:r>
              <a:rPr lang="en-US" dirty="0" smtClean="0"/>
              <a:t>Binary</a:t>
            </a:r>
          </a:p>
          <a:p>
            <a:pPr marL="1200150" lvl="2" indent="-285750" algn="l">
              <a:buFont typeface="Arial"/>
              <a:buChar char="•"/>
            </a:pPr>
            <a:r>
              <a:rPr lang="en-US" dirty="0" smtClean="0"/>
              <a:t>Object files</a:t>
            </a:r>
          </a:p>
          <a:p>
            <a:pPr marL="1200150" lvl="2" indent="-285750" algn="l">
              <a:buFont typeface="Arial"/>
              <a:buChar char="•"/>
            </a:pPr>
            <a:r>
              <a:rPr lang="en-US" dirty="0" smtClean="0"/>
              <a:t>Archives</a:t>
            </a:r>
          </a:p>
          <a:p>
            <a:pPr marL="1200150" lvl="2" indent="-285750" algn="l">
              <a:buFont typeface="Arial"/>
              <a:buChar char="•"/>
            </a:pPr>
            <a:r>
              <a:rPr lang="en-US" dirty="0" smtClean="0"/>
              <a:t>Libraries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Code Reuse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74241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114550"/>
            <a:ext cx="6400800" cy="2666294"/>
          </a:xfrm>
        </p:spPr>
        <p:txBody>
          <a:bodyPr>
            <a:normAutofit/>
          </a:bodyPr>
          <a:lstStyle/>
          <a:p>
            <a:pPr marL="285750" indent="-285750" algn="l">
              <a:buFont typeface="Arial"/>
              <a:buChar char="•"/>
            </a:pPr>
            <a:r>
              <a:rPr lang="en-US" dirty="0" smtClean="0"/>
              <a:t>Requirements</a:t>
            </a:r>
          </a:p>
          <a:p>
            <a:pPr marL="914400" lvl="1" indent="-457200" algn="l">
              <a:buFont typeface="+mj-lt"/>
              <a:buAutoNum type="arabicPeriod"/>
            </a:pPr>
            <a:r>
              <a:rPr lang="en-US" dirty="0" smtClean="0"/>
              <a:t>Gather </a:t>
            </a:r>
            <a:r>
              <a:rPr lang="en-US" dirty="0"/>
              <a:t>user input to drive the </a:t>
            </a:r>
            <a:r>
              <a:rPr lang="en-US" dirty="0" smtClean="0"/>
              <a:t>application</a:t>
            </a:r>
          </a:p>
          <a:p>
            <a:pPr marL="914400" lvl="1" indent="-457200" algn="l">
              <a:buFont typeface="+mj-lt"/>
              <a:buAutoNum type="arabicPeriod"/>
            </a:pPr>
            <a:r>
              <a:rPr lang="en-US" dirty="0" smtClean="0"/>
              <a:t>Get </a:t>
            </a:r>
            <a:r>
              <a:rPr lang="en-US" dirty="0"/>
              <a:t>data from an SQL </a:t>
            </a:r>
            <a:r>
              <a:rPr lang="en-US" dirty="0" smtClean="0"/>
              <a:t>server</a:t>
            </a:r>
          </a:p>
          <a:p>
            <a:pPr marL="914400" lvl="1" indent="-457200" algn="l">
              <a:buFont typeface="+mj-lt"/>
              <a:buAutoNum type="arabicPeriod"/>
            </a:pPr>
            <a:r>
              <a:rPr lang="en-US" dirty="0" smtClean="0"/>
              <a:t>Do </a:t>
            </a:r>
            <a:r>
              <a:rPr lang="en-US" dirty="0"/>
              <a:t>complex </a:t>
            </a:r>
            <a:r>
              <a:rPr lang="en-US" dirty="0" smtClean="0"/>
              <a:t>computation</a:t>
            </a:r>
          </a:p>
          <a:p>
            <a:pPr marL="914400" lvl="1" indent="-457200" algn="l">
              <a:buFont typeface="+mj-lt"/>
              <a:buAutoNum type="arabicPeriod"/>
            </a:pPr>
            <a:r>
              <a:rPr lang="en-US" dirty="0" smtClean="0"/>
              <a:t>Store </a:t>
            </a:r>
            <a:r>
              <a:rPr lang="en-US" dirty="0"/>
              <a:t>result to file </a:t>
            </a:r>
            <a:r>
              <a:rPr lang="en-US" dirty="0" smtClean="0"/>
              <a:t>storage</a:t>
            </a:r>
          </a:p>
          <a:p>
            <a:pPr marL="914400" lvl="1" indent="-457200" algn="l">
              <a:buFont typeface="+mj-lt"/>
              <a:buAutoNum type="arabicPeriod"/>
            </a:pPr>
            <a:r>
              <a:rPr lang="en-US" dirty="0" smtClean="0"/>
              <a:t>Cleanup</a:t>
            </a:r>
            <a:endParaRPr lang="en-US" dirty="0"/>
          </a:p>
          <a:p>
            <a:pPr lvl="1" algn="l"/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Section 3 </a:t>
            </a:r>
            <a:r>
              <a:rPr lang="mr-IN" dirty="0" smtClean="0"/>
              <a:t>–</a:t>
            </a:r>
            <a:r>
              <a:rPr lang="en-US" smtClean="0"/>
              <a:t> Go</a:t>
            </a:r>
            <a:endParaRPr lang="en-US" dirty="0"/>
          </a:p>
        </p:txBody>
      </p:sp>
      <p:pic>
        <p:nvPicPr>
          <p:cNvPr id="6" name="Picture 5" descr="go-masco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214" y="640851"/>
            <a:ext cx="959349" cy="959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7451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Section 1.3 </a:t>
            </a:r>
            <a:r>
              <a:rPr lang="mr-IN" dirty="0" smtClean="0"/>
              <a:t>–</a:t>
            </a:r>
            <a:r>
              <a:rPr lang="en-US" dirty="0" smtClean="0"/>
              <a:t> Linux Setup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Pre-installed</a:t>
            </a:r>
          </a:p>
          <a:p>
            <a:pPr marL="788670" lvl="1" indent="-514350">
              <a:buFont typeface="+mj-lt"/>
              <a:buAutoNum type="arabicPeriod"/>
            </a:pPr>
            <a:r>
              <a:rPr lang="en-US" dirty="0" smtClean="0"/>
              <a:t>Python*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Not Installed </a:t>
            </a:r>
            <a:r>
              <a:rPr lang="en-US" dirty="0"/>
              <a:t>- Available In Package </a:t>
            </a:r>
            <a:r>
              <a:rPr lang="en-US" dirty="0" smtClean="0"/>
              <a:t>Repository</a:t>
            </a:r>
          </a:p>
          <a:p>
            <a:pPr marL="788670" lvl="1" indent="-514350">
              <a:buFont typeface="+mj-lt"/>
              <a:buAutoNum type="arabicPeriod"/>
            </a:pPr>
            <a:r>
              <a:rPr lang="en-US" dirty="0"/>
              <a:t>Clang or GCC/G+</a:t>
            </a:r>
            <a:r>
              <a:rPr lang="en-US" dirty="0" smtClean="0"/>
              <a:t>+ (C/C++)</a:t>
            </a:r>
            <a:endParaRPr lang="en-US" dirty="0"/>
          </a:p>
          <a:p>
            <a:pPr marL="788670" lvl="1" indent="-514350">
              <a:buFont typeface="+mj-lt"/>
              <a:buAutoNum type="arabicPeriod"/>
            </a:pPr>
            <a:r>
              <a:rPr lang="en-US" dirty="0" smtClean="0"/>
              <a:t>Go</a:t>
            </a:r>
            <a:endParaRPr lang="en-US" dirty="0"/>
          </a:p>
          <a:p>
            <a:pPr marL="788670" lvl="1" indent="-514350">
              <a:buFont typeface="+mj-lt"/>
              <a:buAutoNum type="arabicPeriod"/>
            </a:pPr>
            <a:r>
              <a:rPr lang="en-US" dirty="0" smtClean="0"/>
              <a:t>Groovy</a:t>
            </a:r>
          </a:p>
          <a:p>
            <a:pPr marL="788670" lvl="1" indent="-514350">
              <a:buFont typeface="+mj-lt"/>
              <a:buAutoNum type="arabicPeriod"/>
            </a:pPr>
            <a:r>
              <a:rPr lang="en-US" dirty="0" smtClean="0"/>
              <a:t>Java+</a:t>
            </a:r>
          </a:p>
          <a:p>
            <a:pPr marL="788670" lvl="1" indent="-514350">
              <a:buFont typeface="+mj-lt"/>
              <a:buAutoNum type="arabicPeriod"/>
            </a:pPr>
            <a:r>
              <a:rPr lang="en-US" dirty="0" err="1" smtClean="0"/>
              <a:t>Scala</a:t>
            </a: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48791" y="4723733"/>
            <a:ext cx="8847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*Should install updated version ---- </a:t>
            </a:r>
            <a:r>
              <a:rPr lang="en-US" sz="2000" b="1" baseline="30000" dirty="0" smtClean="0"/>
              <a:t>+</a:t>
            </a:r>
            <a:r>
              <a:rPr lang="en-US" dirty="0" smtClean="0"/>
              <a:t>Not in all </a:t>
            </a:r>
            <a:r>
              <a:rPr lang="en-US" dirty="0" err="1" smtClean="0"/>
              <a:t>distro</a:t>
            </a:r>
            <a:r>
              <a:rPr lang="en-US" dirty="0" smtClean="0"/>
              <a:t> repo.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24934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Packages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1216244056"/>
              </p:ext>
            </p:extLst>
          </p:nvPr>
        </p:nvGraphicFramePr>
        <p:xfrm>
          <a:off x="301752" y="1145286"/>
          <a:ext cx="8503920" cy="3429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6557791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Sub-Packages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13095603"/>
              </p:ext>
            </p:extLst>
          </p:nvPr>
        </p:nvGraphicFramePr>
        <p:xfrm>
          <a:off x="301752" y="1145286"/>
          <a:ext cx="8503920" cy="3429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2222315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114550"/>
            <a:ext cx="6400800" cy="2666294"/>
          </a:xfrm>
        </p:spPr>
        <p:txBody>
          <a:bodyPr>
            <a:normAutofit fontScale="92500" lnSpcReduction="20000"/>
          </a:bodyPr>
          <a:lstStyle/>
          <a:p>
            <a:pPr marL="285750" indent="-285750" algn="l">
              <a:buFont typeface="Arial"/>
              <a:buChar char="•"/>
            </a:pPr>
            <a:r>
              <a:rPr lang="en-US" dirty="0" smtClean="0"/>
              <a:t>Go provides the following for structuring application:</a:t>
            </a:r>
          </a:p>
          <a:p>
            <a:pPr marL="742950" lvl="1" indent="-285750" algn="l">
              <a:buFont typeface="Arial"/>
              <a:buChar char="•"/>
            </a:pPr>
            <a:r>
              <a:rPr lang="en-US" dirty="0" smtClean="0"/>
              <a:t>Source</a:t>
            </a:r>
          </a:p>
          <a:p>
            <a:pPr marL="1200150" lvl="2" indent="-285750" algn="l">
              <a:buFont typeface="Arial"/>
              <a:buChar char="•"/>
            </a:pPr>
            <a:r>
              <a:rPr lang="en-US" dirty="0" smtClean="0"/>
              <a:t>.go files</a:t>
            </a:r>
          </a:p>
          <a:p>
            <a:pPr marL="1200150" lvl="2" indent="-285750" algn="l">
              <a:buFont typeface="Arial"/>
              <a:buChar char="•"/>
            </a:pPr>
            <a:r>
              <a:rPr lang="en-US" dirty="0" smtClean="0"/>
              <a:t>Packages</a:t>
            </a:r>
          </a:p>
          <a:p>
            <a:pPr marL="1657350" lvl="3" indent="-285750" algn="l">
              <a:buFont typeface="Arial"/>
              <a:buChar char="•"/>
            </a:pPr>
            <a:r>
              <a:rPr lang="en-US" dirty="0" smtClean="0"/>
              <a:t>A package contains one or more .go files</a:t>
            </a:r>
          </a:p>
          <a:p>
            <a:pPr marL="742950" lvl="1" indent="-285750" algn="l">
              <a:buFont typeface="Arial"/>
              <a:buChar char="•"/>
            </a:pPr>
            <a:r>
              <a:rPr lang="en-US" dirty="0" smtClean="0"/>
              <a:t>Binary</a:t>
            </a:r>
          </a:p>
          <a:p>
            <a:pPr marL="1200150" lvl="2" indent="-285750" algn="l">
              <a:buFont typeface="Arial"/>
              <a:buChar char="•"/>
            </a:pPr>
            <a:r>
              <a:rPr lang="en-US" dirty="0" smtClean="0"/>
              <a:t>Packages</a:t>
            </a:r>
          </a:p>
          <a:p>
            <a:pPr marL="1657350" lvl="3" indent="-285750" algn="l">
              <a:buFont typeface="Arial"/>
              <a:buChar char="•"/>
            </a:pPr>
            <a:r>
              <a:rPr lang="en-US" dirty="0" smtClean="0"/>
              <a:t>Compiles all .go files in a package to .</a:t>
            </a:r>
            <a:r>
              <a:rPr lang="en-US" smtClean="0"/>
              <a:t>a file</a:t>
            </a: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Code Reuse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73799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114550"/>
            <a:ext cx="6400800" cy="2666294"/>
          </a:xfrm>
        </p:spPr>
        <p:txBody>
          <a:bodyPr>
            <a:normAutofit/>
          </a:bodyPr>
          <a:lstStyle/>
          <a:p>
            <a:pPr marL="285750" indent="-285750" algn="l">
              <a:buFont typeface="Arial"/>
              <a:buChar char="•"/>
            </a:pPr>
            <a:r>
              <a:rPr lang="en-US" dirty="0" smtClean="0"/>
              <a:t>Requirements</a:t>
            </a:r>
          </a:p>
          <a:p>
            <a:pPr marL="914400" lvl="1" indent="-457200" algn="l">
              <a:buFont typeface="+mj-lt"/>
              <a:buAutoNum type="arabicPeriod"/>
            </a:pPr>
            <a:r>
              <a:rPr lang="en-US" dirty="0" smtClean="0"/>
              <a:t>Gather </a:t>
            </a:r>
            <a:r>
              <a:rPr lang="en-US" dirty="0"/>
              <a:t>user input to drive the </a:t>
            </a:r>
            <a:r>
              <a:rPr lang="en-US" dirty="0" smtClean="0"/>
              <a:t>application</a:t>
            </a:r>
          </a:p>
          <a:p>
            <a:pPr marL="914400" lvl="1" indent="-457200" algn="l">
              <a:buFont typeface="+mj-lt"/>
              <a:buAutoNum type="arabicPeriod"/>
            </a:pPr>
            <a:r>
              <a:rPr lang="en-US" dirty="0" smtClean="0"/>
              <a:t>Get </a:t>
            </a:r>
            <a:r>
              <a:rPr lang="en-US" dirty="0"/>
              <a:t>data from an SQL </a:t>
            </a:r>
            <a:r>
              <a:rPr lang="en-US" dirty="0" smtClean="0"/>
              <a:t>server</a:t>
            </a:r>
          </a:p>
          <a:p>
            <a:pPr marL="914400" lvl="1" indent="-457200" algn="l">
              <a:buFont typeface="+mj-lt"/>
              <a:buAutoNum type="arabicPeriod"/>
            </a:pPr>
            <a:r>
              <a:rPr lang="en-US" dirty="0" smtClean="0"/>
              <a:t>Do </a:t>
            </a:r>
            <a:r>
              <a:rPr lang="en-US" dirty="0"/>
              <a:t>complex </a:t>
            </a:r>
            <a:r>
              <a:rPr lang="en-US" dirty="0" smtClean="0"/>
              <a:t>computation</a:t>
            </a:r>
          </a:p>
          <a:p>
            <a:pPr marL="914400" lvl="1" indent="-457200" algn="l">
              <a:buFont typeface="+mj-lt"/>
              <a:buAutoNum type="arabicPeriod"/>
            </a:pPr>
            <a:r>
              <a:rPr lang="en-US" dirty="0" smtClean="0"/>
              <a:t>Store </a:t>
            </a:r>
            <a:r>
              <a:rPr lang="en-US" dirty="0"/>
              <a:t>result to file </a:t>
            </a:r>
            <a:r>
              <a:rPr lang="en-US" dirty="0" smtClean="0"/>
              <a:t>storage</a:t>
            </a:r>
          </a:p>
          <a:p>
            <a:pPr marL="914400" lvl="1" indent="-457200" algn="l">
              <a:buFont typeface="+mj-lt"/>
              <a:buAutoNum type="arabicPeriod"/>
            </a:pPr>
            <a:r>
              <a:rPr lang="en-US" dirty="0" smtClean="0"/>
              <a:t>Cleanup</a:t>
            </a:r>
            <a:endParaRPr lang="en-US" dirty="0"/>
          </a:p>
          <a:p>
            <a:pPr lvl="1" algn="l"/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Section 4 </a:t>
            </a:r>
            <a:r>
              <a:rPr lang="mr-IN" dirty="0" smtClean="0"/>
              <a:t>–</a:t>
            </a:r>
            <a:r>
              <a:rPr lang="en-US" dirty="0" smtClean="0"/>
              <a:t> Java, Groovy, </a:t>
            </a:r>
            <a:r>
              <a:rPr lang="en-US" dirty="0" err="1" smtClean="0"/>
              <a:t>Scala</a:t>
            </a:r>
            <a:endParaRPr lang="en-US" dirty="0"/>
          </a:p>
        </p:txBody>
      </p:sp>
      <p:pic>
        <p:nvPicPr>
          <p:cNvPr id="5" name="Picture 4" descr="java-masco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163" y="673218"/>
            <a:ext cx="1000535" cy="1000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1551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Packages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2044551123"/>
              </p:ext>
            </p:extLst>
          </p:nvPr>
        </p:nvGraphicFramePr>
        <p:xfrm>
          <a:off x="301752" y="1145286"/>
          <a:ext cx="8503920" cy="3429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971524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Sub-Packages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344667964"/>
              </p:ext>
            </p:extLst>
          </p:nvPr>
        </p:nvGraphicFramePr>
        <p:xfrm>
          <a:off x="301752" y="1145286"/>
          <a:ext cx="8503920" cy="3429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9967436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114550"/>
            <a:ext cx="6400800" cy="2666294"/>
          </a:xfrm>
        </p:spPr>
        <p:txBody>
          <a:bodyPr>
            <a:normAutofit fontScale="77500" lnSpcReduction="20000"/>
          </a:bodyPr>
          <a:lstStyle/>
          <a:p>
            <a:pPr marL="285750" indent="-285750" algn="l">
              <a:buFont typeface="Arial"/>
              <a:buChar char="•"/>
            </a:pPr>
            <a:r>
              <a:rPr lang="en-US" dirty="0" smtClean="0"/>
              <a:t>Java provides the following for structuring application:</a:t>
            </a:r>
          </a:p>
          <a:p>
            <a:pPr marL="742950" lvl="1" indent="-285750" algn="l">
              <a:buFont typeface="Arial"/>
              <a:buChar char="•"/>
            </a:pPr>
            <a:r>
              <a:rPr lang="en-US" dirty="0" smtClean="0"/>
              <a:t>Source</a:t>
            </a:r>
          </a:p>
          <a:p>
            <a:pPr marL="1200150" lvl="2" indent="-285750" algn="l">
              <a:buFont typeface="Arial"/>
              <a:buChar char="•"/>
            </a:pPr>
            <a:r>
              <a:rPr lang="en-US" dirty="0" smtClean="0"/>
              <a:t>.java files</a:t>
            </a:r>
          </a:p>
          <a:p>
            <a:pPr marL="1200150" lvl="2" indent="-285750" algn="l">
              <a:buFont typeface="Arial"/>
              <a:buChar char="•"/>
            </a:pPr>
            <a:r>
              <a:rPr lang="en-US" dirty="0" smtClean="0"/>
              <a:t>Packages - A package contains one or more .java files</a:t>
            </a:r>
          </a:p>
          <a:p>
            <a:pPr marL="742950" lvl="1" indent="-285750" algn="l">
              <a:buFont typeface="Arial"/>
              <a:buChar char="•"/>
            </a:pPr>
            <a:r>
              <a:rPr lang="en-US" dirty="0" smtClean="0"/>
              <a:t>Binary</a:t>
            </a:r>
          </a:p>
          <a:p>
            <a:pPr marL="1200150" lvl="2" indent="-285750" algn="l">
              <a:buFont typeface="Arial"/>
              <a:buChar char="•"/>
            </a:pPr>
            <a:r>
              <a:rPr lang="en-US" dirty="0" smtClean="0"/>
              <a:t>.class files </a:t>
            </a:r>
            <a:r>
              <a:rPr lang="mr-IN" dirty="0" smtClean="0"/>
              <a:t>–</a:t>
            </a:r>
            <a:r>
              <a:rPr lang="en-US" dirty="0" smtClean="0"/>
              <a:t> intermediate ‘</a:t>
            </a:r>
            <a:r>
              <a:rPr lang="en-US" b="1" i="1" dirty="0" smtClean="0"/>
              <a:t>platform independent</a:t>
            </a:r>
            <a:r>
              <a:rPr lang="en-US" dirty="0" smtClean="0"/>
              <a:t>’ byte code for JVM</a:t>
            </a:r>
          </a:p>
          <a:p>
            <a:pPr marL="1200150" lvl="2" indent="-285750" algn="l">
              <a:buFont typeface="Arial"/>
              <a:buChar char="•"/>
            </a:pPr>
            <a:r>
              <a:rPr lang="en-US" dirty="0" smtClean="0"/>
              <a:t>.jar files</a:t>
            </a:r>
          </a:p>
          <a:p>
            <a:pPr marL="1657350" lvl="3" indent="-285750" algn="l">
              <a:buFont typeface="Arial"/>
              <a:buChar char="•"/>
            </a:pPr>
            <a:r>
              <a:rPr lang="en-US" dirty="0" smtClean="0"/>
              <a:t>Archive of .class files, regardless of the package the .class belongs to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Java Code Reuse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82718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114550"/>
            <a:ext cx="6400800" cy="2666294"/>
          </a:xfrm>
        </p:spPr>
        <p:txBody>
          <a:bodyPr>
            <a:normAutofit fontScale="70000" lnSpcReduction="20000"/>
          </a:bodyPr>
          <a:lstStyle/>
          <a:p>
            <a:pPr marL="285750" indent="-285750" algn="l">
              <a:buFont typeface="Arial"/>
              <a:buChar char="•"/>
            </a:pPr>
            <a:r>
              <a:rPr lang="en-US" dirty="0" smtClean="0"/>
              <a:t>Groovy provides the following for structuring application:</a:t>
            </a:r>
          </a:p>
          <a:p>
            <a:pPr marL="742950" lvl="1" indent="-285750" algn="l">
              <a:buFont typeface="Arial"/>
              <a:buChar char="•"/>
            </a:pPr>
            <a:r>
              <a:rPr lang="en-US" dirty="0" smtClean="0"/>
              <a:t>Source</a:t>
            </a:r>
          </a:p>
          <a:p>
            <a:pPr marL="1200150" lvl="2" indent="-285750" algn="l">
              <a:buFont typeface="Arial"/>
              <a:buChar char="•"/>
            </a:pPr>
            <a:r>
              <a:rPr lang="en-US" dirty="0" smtClean="0"/>
              <a:t>.java and .groovy files</a:t>
            </a:r>
          </a:p>
          <a:p>
            <a:pPr marL="1200150" lvl="2" indent="-285750" algn="l">
              <a:buFont typeface="Arial"/>
              <a:buChar char="•"/>
            </a:pPr>
            <a:r>
              <a:rPr lang="en-US" dirty="0" smtClean="0"/>
              <a:t>Packages - A package contains one or more .java/.groovy files</a:t>
            </a:r>
          </a:p>
          <a:p>
            <a:pPr marL="742950" lvl="1" indent="-285750" algn="l">
              <a:buFont typeface="Arial"/>
              <a:buChar char="•"/>
            </a:pPr>
            <a:r>
              <a:rPr lang="en-US" dirty="0" smtClean="0"/>
              <a:t>Binary</a:t>
            </a:r>
          </a:p>
          <a:p>
            <a:pPr marL="1200150" lvl="2" indent="-285750" algn="l">
              <a:buFont typeface="Arial"/>
              <a:buChar char="•"/>
            </a:pPr>
            <a:r>
              <a:rPr lang="en-US" dirty="0" smtClean="0"/>
              <a:t>.class files </a:t>
            </a:r>
            <a:r>
              <a:rPr lang="mr-IN" dirty="0" smtClean="0"/>
              <a:t>–</a:t>
            </a:r>
            <a:r>
              <a:rPr lang="en-US" dirty="0" smtClean="0"/>
              <a:t> intermediate ‘</a:t>
            </a:r>
            <a:r>
              <a:rPr lang="en-US" b="1" i="1" dirty="0" smtClean="0"/>
              <a:t>platform independent</a:t>
            </a:r>
            <a:r>
              <a:rPr lang="en-US" dirty="0" smtClean="0"/>
              <a:t>’ byte code for JVM</a:t>
            </a:r>
          </a:p>
          <a:p>
            <a:pPr marL="1200150" lvl="2" indent="-285750" algn="l">
              <a:buFont typeface="Arial"/>
              <a:buChar char="•"/>
            </a:pPr>
            <a:r>
              <a:rPr lang="en-US" dirty="0" smtClean="0"/>
              <a:t>.jar files</a:t>
            </a:r>
          </a:p>
          <a:p>
            <a:pPr marL="1657350" lvl="3" indent="-285750" algn="l">
              <a:buFont typeface="Arial"/>
              <a:buChar char="•"/>
            </a:pPr>
            <a:r>
              <a:rPr lang="en-US" dirty="0" smtClean="0"/>
              <a:t>Archive of .class files, regardless of the package the .class belongs to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Groovy Code Reuse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46505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114550"/>
            <a:ext cx="6400800" cy="2666294"/>
          </a:xfrm>
        </p:spPr>
        <p:txBody>
          <a:bodyPr>
            <a:normAutofit fontScale="70000" lnSpcReduction="20000"/>
          </a:bodyPr>
          <a:lstStyle/>
          <a:p>
            <a:pPr marL="285750" indent="-285750" algn="l">
              <a:buFont typeface="Arial"/>
              <a:buChar char="•"/>
            </a:pPr>
            <a:r>
              <a:rPr lang="en-US" dirty="0" err="1" smtClean="0"/>
              <a:t>Scala</a:t>
            </a:r>
            <a:r>
              <a:rPr lang="en-US" dirty="0" smtClean="0"/>
              <a:t> provides the following for structuring application:</a:t>
            </a:r>
          </a:p>
          <a:p>
            <a:pPr marL="742950" lvl="1" indent="-285750" algn="l">
              <a:buFont typeface="Arial"/>
              <a:buChar char="•"/>
            </a:pPr>
            <a:r>
              <a:rPr lang="en-US" dirty="0" smtClean="0"/>
              <a:t>Source</a:t>
            </a:r>
          </a:p>
          <a:p>
            <a:pPr marL="1200150" lvl="2" indent="-285750" algn="l">
              <a:buFont typeface="Arial"/>
              <a:buChar char="•"/>
            </a:pPr>
            <a:r>
              <a:rPr lang="en-US" dirty="0" smtClean="0"/>
              <a:t>.java and .</a:t>
            </a:r>
            <a:r>
              <a:rPr lang="en-US" dirty="0" err="1" smtClean="0"/>
              <a:t>scala</a:t>
            </a:r>
            <a:r>
              <a:rPr lang="en-US" dirty="0" smtClean="0"/>
              <a:t> files</a:t>
            </a:r>
          </a:p>
          <a:p>
            <a:pPr marL="1200150" lvl="2" indent="-285750" algn="l">
              <a:buFont typeface="Arial"/>
              <a:buChar char="•"/>
            </a:pPr>
            <a:r>
              <a:rPr lang="en-US" dirty="0" smtClean="0"/>
              <a:t>Packages - A package contains one or more .java/.</a:t>
            </a:r>
            <a:r>
              <a:rPr lang="en-US" dirty="0" err="1" smtClean="0"/>
              <a:t>scala</a:t>
            </a:r>
            <a:r>
              <a:rPr lang="en-US" dirty="0" smtClean="0"/>
              <a:t> files</a:t>
            </a:r>
          </a:p>
          <a:p>
            <a:pPr marL="742950" lvl="1" indent="-285750" algn="l">
              <a:buFont typeface="Arial"/>
              <a:buChar char="•"/>
            </a:pPr>
            <a:r>
              <a:rPr lang="en-US" dirty="0" smtClean="0"/>
              <a:t>Binary</a:t>
            </a:r>
          </a:p>
          <a:p>
            <a:pPr marL="1200150" lvl="2" indent="-285750" algn="l">
              <a:buFont typeface="Arial"/>
              <a:buChar char="•"/>
            </a:pPr>
            <a:r>
              <a:rPr lang="en-US" dirty="0" smtClean="0"/>
              <a:t>.class files </a:t>
            </a:r>
            <a:r>
              <a:rPr lang="mr-IN" dirty="0" smtClean="0"/>
              <a:t>–</a:t>
            </a:r>
            <a:r>
              <a:rPr lang="en-US" dirty="0" smtClean="0"/>
              <a:t> intermediate ‘</a:t>
            </a:r>
            <a:r>
              <a:rPr lang="en-US" b="1" i="1" dirty="0" smtClean="0"/>
              <a:t>platform independent</a:t>
            </a:r>
            <a:r>
              <a:rPr lang="en-US" dirty="0" smtClean="0"/>
              <a:t>’ byte code for JVM</a:t>
            </a:r>
          </a:p>
          <a:p>
            <a:pPr marL="1200150" lvl="2" indent="-285750" algn="l">
              <a:buFont typeface="Arial"/>
              <a:buChar char="•"/>
            </a:pPr>
            <a:r>
              <a:rPr lang="en-US" dirty="0" smtClean="0"/>
              <a:t>.jar files</a:t>
            </a:r>
          </a:p>
          <a:p>
            <a:pPr marL="1657350" lvl="3" indent="-285750" algn="l">
              <a:buFont typeface="Arial"/>
              <a:buChar char="•"/>
            </a:pPr>
            <a:r>
              <a:rPr lang="en-US" dirty="0" smtClean="0"/>
              <a:t>Archive of .class files, regardless of the package the .class belongs to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Scala</a:t>
            </a:r>
            <a:r>
              <a:rPr lang="en-US" dirty="0" smtClean="0"/>
              <a:t> Code Reuse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30931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232951" y="2271687"/>
            <a:ext cx="1096617" cy="1232115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763408" y="1802295"/>
            <a:ext cx="1358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Source files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364947" y="2590264"/>
            <a:ext cx="800787" cy="24990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.java</a:t>
            </a:r>
            <a:endParaRPr lang="en-US" sz="1400" dirty="0"/>
          </a:p>
        </p:txBody>
      </p:sp>
      <p:sp>
        <p:nvSpPr>
          <p:cNvPr id="11" name="Rectangle 10"/>
          <p:cNvSpPr/>
          <p:nvPr/>
        </p:nvSpPr>
        <p:spPr>
          <a:xfrm>
            <a:off x="1364947" y="2885468"/>
            <a:ext cx="800787" cy="24990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.groovy</a:t>
            </a:r>
            <a:endParaRPr lang="en-US" sz="1400" dirty="0"/>
          </a:p>
        </p:txBody>
      </p:sp>
      <p:sp>
        <p:nvSpPr>
          <p:cNvPr id="12" name="Rectangle 11"/>
          <p:cNvSpPr/>
          <p:nvPr/>
        </p:nvSpPr>
        <p:spPr>
          <a:xfrm>
            <a:off x="1364947" y="3180671"/>
            <a:ext cx="800787" cy="24990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.</a:t>
            </a:r>
            <a:r>
              <a:rPr lang="en-US" sz="1400" dirty="0" err="1" smtClean="0"/>
              <a:t>scala</a:t>
            </a:r>
            <a:endParaRPr lang="en-US" sz="1400" dirty="0"/>
          </a:p>
        </p:txBody>
      </p:sp>
      <p:sp>
        <p:nvSpPr>
          <p:cNvPr id="16" name="Rectangle 15"/>
          <p:cNvSpPr/>
          <p:nvPr/>
        </p:nvSpPr>
        <p:spPr>
          <a:xfrm>
            <a:off x="1029134" y="1802295"/>
            <a:ext cx="2758574" cy="1869812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2498235" y="2271687"/>
            <a:ext cx="1096617" cy="1232115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2630231" y="2590264"/>
            <a:ext cx="800787" cy="24990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.java</a:t>
            </a:r>
            <a:endParaRPr lang="en-US" sz="1400" dirty="0"/>
          </a:p>
        </p:txBody>
      </p:sp>
      <p:sp>
        <p:nvSpPr>
          <p:cNvPr id="19" name="Rectangle 18"/>
          <p:cNvSpPr/>
          <p:nvPr/>
        </p:nvSpPr>
        <p:spPr>
          <a:xfrm>
            <a:off x="2630231" y="2885468"/>
            <a:ext cx="800787" cy="24990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.groovy</a:t>
            </a:r>
            <a:endParaRPr lang="en-US" sz="1400" dirty="0"/>
          </a:p>
        </p:txBody>
      </p:sp>
      <p:sp>
        <p:nvSpPr>
          <p:cNvPr id="20" name="Rectangle 19"/>
          <p:cNvSpPr/>
          <p:nvPr/>
        </p:nvSpPr>
        <p:spPr>
          <a:xfrm>
            <a:off x="2630231" y="3180671"/>
            <a:ext cx="800787" cy="24990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.</a:t>
            </a:r>
            <a:r>
              <a:rPr lang="en-US" sz="1400" dirty="0" err="1" smtClean="0"/>
              <a:t>scala</a:t>
            </a:r>
            <a:endParaRPr lang="en-US" sz="1400" dirty="0"/>
          </a:p>
        </p:txBody>
      </p:sp>
      <p:sp>
        <p:nvSpPr>
          <p:cNvPr id="21" name="TextBox 20"/>
          <p:cNvSpPr txBox="1"/>
          <p:nvPr/>
        </p:nvSpPr>
        <p:spPr>
          <a:xfrm>
            <a:off x="1339867" y="2273203"/>
            <a:ext cx="82586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 err="1" smtClean="0"/>
              <a:t>Pacakge</a:t>
            </a:r>
            <a:r>
              <a:rPr lang="en-US" sz="1100" dirty="0" smtClean="0"/>
              <a:t> A</a:t>
            </a:r>
            <a:endParaRPr lang="en-US" sz="1100" dirty="0"/>
          </a:p>
        </p:txBody>
      </p:sp>
      <p:sp>
        <p:nvSpPr>
          <p:cNvPr id="13" name="TextBox 12"/>
          <p:cNvSpPr txBox="1"/>
          <p:nvPr/>
        </p:nvSpPr>
        <p:spPr>
          <a:xfrm>
            <a:off x="2633782" y="2271687"/>
            <a:ext cx="8187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 err="1" smtClean="0"/>
              <a:t>Pacakge</a:t>
            </a:r>
            <a:r>
              <a:rPr lang="en-US" sz="1100" dirty="0" smtClean="0"/>
              <a:t> B</a:t>
            </a:r>
            <a:endParaRPr lang="en-US" sz="1100" dirty="0"/>
          </a:p>
        </p:txBody>
      </p:sp>
      <p:sp>
        <p:nvSpPr>
          <p:cNvPr id="22" name="Rectangle 21"/>
          <p:cNvSpPr/>
          <p:nvPr/>
        </p:nvSpPr>
        <p:spPr>
          <a:xfrm>
            <a:off x="5536845" y="2271687"/>
            <a:ext cx="1096617" cy="1232115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6067302" y="1802295"/>
            <a:ext cx="1460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Jar file (.jar)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5668841" y="2590264"/>
            <a:ext cx="800787" cy="24990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.class</a:t>
            </a:r>
            <a:endParaRPr lang="en-US" sz="1400" dirty="0"/>
          </a:p>
        </p:txBody>
      </p:sp>
      <p:sp>
        <p:nvSpPr>
          <p:cNvPr id="25" name="Rectangle 24"/>
          <p:cNvSpPr/>
          <p:nvPr/>
        </p:nvSpPr>
        <p:spPr>
          <a:xfrm>
            <a:off x="5668841" y="2885468"/>
            <a:ext cx="800787" cy="24990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.class</a:t>
            </a:r>
            <a:endParaRPr lang="en-US" sz="1400" dirty="0"/>
          </a:p>
        </p:txBody>
      </p:sp>
      <p:sp>
        <p:nvSpPr>
          <p:cNvPr id="26" name="Rectangle 25"/>
          <p:cNvSpPr/>
          <p:nvPr/>
        </p:nvSpPr>
        <p:spPr>
          <a:xfrm>
            <a:off x="5668841" y="3180671"/>
            <a:ext cx="800787" cy="24990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.class</a:t>
            </a:r>
            <a:endParaRPr lang="en-US" sz="1400" dirty="0"/>
          </a:p>
        </p:txBody>
      </p:sp>
      <p:sp>
        <p:nvSpPr>
          <p:cNvPr id="27" name="Rectangle 26"/>
          <p:cNvSpPr/>
          <p:nvPr/>
        </p:nvSpPr>
        <p:spPr>
          <a:xfrm>
            <a:off x="5333028" y="1802295"/>
            <a:ext cx="2758574" cy="1869812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6802129" y="2271687"/>
            <a:ext cx="1096617" cy="1232115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6934125" y="2590264"/>
            <a:ext cx="800787" cy="24990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.class</a:t>
            </a:r>
            <a:endParaRPr lang="en-US" sz="1400" dirty="0"/>
          </a:p>
        </p:txBody>
      </p:sp>
      <p:sp>
        <p:nvSpPr>
          <p:cNvPr id="30" name="Rectangle 29"/>
          <p:cNvSpPr/>
          <p:nvPr/>
        </p:nvSpPr>
        <p:spPr>
          <a:xfrm>
            <a:off x="6934125" y="2885468"/>
            <a:ext cx="800787" cy="24990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.class</a:t>
            </a:r>
            <a:endParaRPr lang="en-US" sz="1400" dirty="0"/>
          </a:p>
        </p:txBody>
      </p:sp>
      <p:sp>
        <p:nvSpPr>
          <p:cNvPr id="31" name="Rectangle 30"/>
          <p:cNvSpPr/>
          <p:nvPr/>
        </p:nvSpPr>
        <p:spPr>
          <a:xfrm>
            <a:off x="6934125" y="3180671"/>
            <a:ext cx="800787" cy="24990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.class</a:t>
            </a:r>
            <a:endParaRPr lang="en-US" sz="1400" dirty="0"/>
          </a:p>
        </p:txBody>
      </p:sp>
      <p:sp>
        <p:nvSpPr>
          <p:cNvPr id="32" name="TextBox 31"/>
          <p:cNvSpPr txBox="1"/>
          <p:nvPr/>
        </p:nvSpPr>
        <p:spPr>
          <a:xfrm>
            <a:off x="5643761" y="2273203"/>
            <a:ext cx="82586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 err="1" smtClean="0"/>
              <a:t>Pacakge</a:t>
            </a:r>
            <a:r>
              <a:rPr lang="en-US" sz="1100" dirty="0" smtClean="0"/>
              <a:t> A</a:t>
            </a:r>
            <a:endParaRPr lang="en-US" sz="1100" dirty="0"/>
          </a:p>
        </p:txBody>
      </p:sp>
      <p:sp>
        <p:nvSpPr>
          <p:cNvPr id="33" name="TextBox 32"/>
          <p:cNvSpPr txBox="1"/>
          <p:nvPr/>
        </p:nvSpPr>
        <p:spPr>
          <a:xfrm>
            <a:off x="6937676" y="2271687"/>
            <a:ext cx="8187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 err="1" smtClean="0"/>
              <a:t>Pacakge</a:t>
            </a:r>
            <a:r>
              <a:rPr lang="en-US" sz="1100" smtClean="0"/>
              <a:t> B</a:t>
            </a:r>
            <a:endParaRPr lang="en-US" sz="1100" dirty="0"/>
          </a:p>
        </p:txBody>
      </p:sp>
      <p:sp>
        <p:nvSpPr>
          <p:cNvPr id="36" name="Striped Right Arrow 35"/>
          <p:cNvSpPr/>
          <p:nvPr/>
        </p:nvSpPr>
        <p:spPr>
          <a:xfrm>
            <a:off x="4172244" y="2553997"/>
            <a:ext cx="688575" cy="485734"/>
          </a:xfrm>
          <a:prstGeom prst="stripedRightArrow">
            <a:avLst>
              <a:gd name="adj1" fmla="val 53571"/>
              <a:gd name="adj2" fmla="val 50000"/>
            </a:avLst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8834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Civic">
  <a:themeElements>
    <a:clrScheme name="Civic">
      <a:dk1>
        <a:sysClr val="windowText" lastClr="000000"/>
      </a:dk1>
      <a:lt1>
        <a:sysClr val="window" lastClr="FFFFFF"/>
      </a:lt1>
      <a:dk2>
        <a:srgbClr val="646B86"/>
      </a:dk2>
      <a:lt2>
        <a:srgbClr val="C5D1D7"/>
      </a:lt2>
      <a:accent1>
        <a:srgbClr val="D16349"/>
      </a:accent1>
      <a:accent2>
        <a:srgbClr val="CCB400"/>
      </a:accent2>
      <a:accent3>
        <a:srgbClr val="8CADAE"/>
      </a:accent3>
      <a:accent4>
        <a:srgbClr val="8C7B70"/>
      </a:accent4>
      <a:accent5>
        <a:srgbClr val="8FB08C"/>
      </a:accent5>
      <a:accent6>
        <a:srgbClr val="D19049"/>
      </a:accent6>
      <a:hlink>
        <a:srgbClr val="00A3D6"/>
      </a:hlink>
      <a:folHlink>
        <a:srgbClr val="694F07"/>
      </a:folHlink>
    </a:clrScheme>
    <a:fontScheme name="Civic">
      <a:majorFont>
        <a:latin typeface="Georgia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Georgia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Civic">
      <a:fillStyleLst>
        <a:solidFill>
          <a:schemeClr val="phClr"/>
        </a:solidFill>
        <a:solidFill>
          <a:schemeClr val="phClr">
            <a:tint val="45000"/>
          </a:schemeClr>
        </a:solidFill>
        <a:solidFill>
          <a:schemeClr val="phClr">
            <a:tint val="95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1429" cap="flat" cmpd="sng" algn="ctr">
          <a:solidFill>
            <a:schemeClr val="phClr"/>
          </a:solidFill>
          <a:prstDash val="sysDash"/>
        </a:ln>
        <a:ln w="200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contourW="9525" prstMaterial="matte">
            <a:bevelT w="0" h="0"/>
            <a:contourClr>
              <a:schemeClr val="phClr">
                <a:shade val="70000"/>
                <a:satMod val="105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soft" dir="b">
              <a:rot lat="0" lon="0" rev="0"/>
            </a:lightRig>
          </a:scene3d>
          <a:sp3d prstMaterial="dkEdge">
            <a:bevelT w="63500" h="63500" prst="cross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70000"/>
                <a:satMod val="115000"/>
              </a:schemeClr>
              <a:schemeClr val="phClr">
                <a:tint val="85000"/>
              </a:schemeClr>
            </a:duotone>
          </a:blip>
          <a:tile tx="0" ty="0" sx="85000" sy="85000" flip="none" algn="tl"/>
        </a:blipFill>
        <a:blipFill>
          <a:blip xmlns:r="http://schemas.openxmlformats.org/officeDocument/2006/relationships" r:embed="rId2">
            <a:duotone>
              <a:schemeClr val="phClr">
                <a:shade val="65000"/>
                <a:satMod val="115000"/>
              </a:schemeClr>
              <a:schemeClr val="phClr">
                <a:tint val="85000"/>
              </a:schemeClr>
            </a:duotone>
          </a:blip>
          <a:tile tx="0" ty="0" sx="65000" sy="65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Civic.thmx</Template>
  <TotalTime>35115</TotalTime>
  <Words>3897</Words>
  <Application>Microsoft Macintosh PowerPoint</Application>
  <PresentationFormat>On-screen Show (16:9)</PresentationFormat>
  <Paragraphs>1042</Paragraphs>
  <Slides>121</Slides>
  <Notes>10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121</vt:i4>
      </vt:variant>
    </vt:vector>
  </HeadingPairs>
  <TitlesOfParts>
    <vt:vector size="122" baseType="lpstr">
      <vt:lpstr>Civic</vt:lpstr>
      <vt:lpstr>Programming Languages Compared</vt:lpstr>
      <vt:lpstr>Chapter 1 – Installation/Setup</vt:lpstr>
      <vt:lpstr>Section 1.1 – Course Overview</vt:lpstr>
      <vt:lpstr>Compilers &amp; Interpreters</vt:lpstr>
      <vt:lpstr>Other Tools</vt:lpstr>
      <vt:lpstr>VSCode Plugins</vt:lpstr>
      <vt:lpstr>Course Material</vt:lpstr>
      <vt:lpstr>Section 1.2 – Mac OS X Setup</vt:lpstr>
      <vt:lpstr>Section 1.3 – Linux Setup</vt:lpstr>
      <vt:lpstr>Section 1.4 – Windows Setup</vt:lpstr>
      <vt:lpstr>Section 1.5 - VSCode Plugins Installation</vt:lpstr>
      <vt:lpstr>Chapter 2 – Hello World</vt:lpstr>
      <vt:lpstr>Section 2.1 – Go, C, and C++</vt:lpstr>
      <vt:lpstr>Section 2.2 – Java and C++</vt:lpstr>
      <vt:lpstr>Section 2.3 – Groovy, Scala, and Python</vt:lpstr>
      <vt:lpstr>JVM (Java Virtual Machine) Illustrated</vt:lpstr>
      <vt:lpstr>Section 2.4 – Review</vt:lpstr>
      <vt:lpstr>Section 2.4 – Language Chart</vt:lpstr>
      <vt:lpstr>Section 2.4 – History of Programming Languages</vt:lpstr>
      <vt:lpstr>Chapter 3 – Basic Types &amp; Variables</vt:lpstr>
      <vt:lpstr>Section 3.1</vt:lpstr>
      <vt:lpstr>Basics Data Types</vt:lpstr>
      <vt:lpstr>Integer Data Types</vt:lpstr>
      <vt:lpstr>Float Types</vt:lpstr>
      <vt:lpstr>Variable Declaration</vt:lpstr>
      <vt:lpstr>Section 3.2</vt:lpstr>
      <vt:lpstr>Basics Data Types</vt:lpstr>
      <vt:lpstr>Boolean Type</vt:lpstr>
      <vt:lpstr>Integer Data Types</vt:lpstr>
      <vt:lpstr>Float Types</vt:lpstr>
      <vt:lpstr>Variable Declaration</vt:lpstr>
      <vt:lpstr>Section 3.3</vt:lpstr>
      <vt:lpstr>Basics Data Types</vt:lpstr>
      <vt:lpstr>Boolean Type</vt:lpstr>
      <vt:lpstr>Types Aliases</vt:lpstr>
      <vt:lpstr>Integer Data Types</vt:lpstr>
      <vt:lpstr>Floating-Point Types</vt:lpstr>
      <vt:lpstr>Variable Declaration</vt:lpstr>
      <vt:lpstr>Section 3.4</vt:lpstr>
      <vt:lpstr>Basics Data Types</vt:lpstr>
      <vt:lpstr>Boolean Type</vt:lpstr>
      <vt:lpstr>Integer Data Types</vt:lpstr>
      <vt:lpstr>Floating-Point Types</vt:lpstr>
      <vt:lpstr>Why No Unsigned Types?</vt:lpstr>
      <vt:lpstr>Variable Declaration</vt:lpstr>
      <vt:lpstr>Section 3.5</vt:lpstr>
      <vt:lpstr>Basics Data Types</vt:lpstr>
      <vt:lpstr>Boolean Type</vt:lpstr>
      <vt:lpstr>Integer Data Types</vt:lpstr>
      <vt:lpstr>Floating-Point Types</vt:lpstr>
      <vt:lpstr>Everything is an Object!!!</vt:lpstr>
      <vt:lpstr>Variable Declaration</vt:lpstr>
      <vt:lpstr>Section 3.6</vt:lpstr>
      <vt:lpstr>Basics Data Types</vt:lpstr>
      <vt:lpstr>Boolean Type</vt:lpstr>
      <vt:lpstr>Integer Data Types</vt:lpstr>
      <vt:lpstr>Floating-Point Types</vt:lpstr>
      <vt:lpstr>Everything is an Object!!!</vt:lpstr>
      <vt:lpstr>Variable Declaration</vt:lpstr>
      <vt:lpstr>Section 3.7</vt:lpstr>
      <vt:lpstr>Basics Data Types</vt:lpstr>
      <vt:lpstr>Boolean Type</vt:lpstr>
      <vt:lpstr>Numeric Types</vt:lpstr>
      <vt:lpstr>Variable Declaration</vt:lpstr>
      <vt:lpstr>Section 3.8</vt:lpstr>
      <vt:lpstr>Boolean Type</vt:lpstr>
      <vt:lpstr>C++ Boolean</vt:lpstr>
      <vt:lpstr>Go Boolean</vt:lpstr>
      <vt:lpstr>Java Boolean</vt:lpstr>
      <vt:lpstr>Byte Type</vt:lpstr>
      <vt:lpstr>Character Type</vt:lpstr>
      <vt:lpstr>Go Character = Rune</vt:lpstr>
      <vt:lpstr>Java Char</vt:lpstr>
      <vt:lpstr>Integer Type</vt:lpstr>
      <vt:lpstr>C Integer Typedef</vt:lpstr>
      <vt:lpstr>Float Type</vt:lpstr>
      <vt:lpstr>Chapter 4 – Application Structure</vt:lpstr>
      <vt:lpstr>From The Outside</vt:lpstr>
      <vt:lpstr>From The Inside</vt:lpstr>
      <vt:lpstr>Logical Breakdown</vt:lpstr>
      <vt:lpstr>Section 1 – C</vt:lpstr>
      <vt:lpstr>Modules</vt:lpstr>
      <vt:lpstr>Sub-Modules</vt:lpstr>
      <vt:lpstr>Code Reuse</vt:lpstr>
      <vt:lpstr>Section 2 – C++</vt:lpstr>
      <vt:lpstr>Modules</vt:lpstr>
      <vt:lpstr>Sub-Modules</vt:lpstr>
      <vt:lpstr>Code Reuse</vt:lpstr>
      <vt:lpstr>Section 3 – Go</vt:lpstr>
      <vt:lpstr>Packages</vt:lpstr>
      <vt:lpstr>Sub-Packages</vt:lpstr>
      <vt:lpstr>Code Reuse</vt:lpstr>
      <vt:lpstr>Section 4 – Java, Groovy, Scala</vt:lpstr>
      <vt:lpstr>Packages</vt:lpstr>
      <vt:lpstr>Sub-Packages</vt:lpstr>
      <vt:lpstr>Java Code Reuse</vt:lpstr>
      <vt:lpstr>Groovy Code Reuse</vt:lpstr>
      <vt:lpstr>Scala Code Reuse</vt:lpstr>
      <vt:lpstr>PowerPoint Presentation</vt:lpstr>
      <vt:lpstr>PowerPoint Presentation</vt:lpstr>
      <vt:lpstr>PowerPoint Presentation</vt:lpstr>
      <vt:lpstr>Section 5 – Python</vt:lpstr>
      <vt:lpstr>Package</vt:lpstr>
      <vt:lpstr>Sub-Packages &amp; Modules</vt:lpstr>
      <vt:lpstr>Python Code Reuse</vt:lpstr>
      <vt:lpstr>PowerPoint Presentation</vt:lpstr>
      <vt:lpstr>PowerPoint Presentation</vt:lpstr>
      <vt:lpstr>Section 6 – Review</vt:lpstr>
      <vt:lpstr>Standard vs Non-Standard Libraries</vt:lpstr>
      <vt:lpstr>Chapter 5 – Complex Numbers</vt:lpstr>
      <vt:lpstr>Section 1 – C</vt:lpstr>
      <vt:lpstr>Section 2 – C++</vt:lpstr>
      <vt:lpstr>Chapter 5 – Complex Numbers</vt:lpstr>
      <vt:lpstr>Programming Languages Compared</vt:lpstr>
      <vt:lpstr>Chapter 4 – Strings</vt:lpstr>
      <vt:lpstr>Chapter 5 – Arrays</vt:lpstr>
      <vt:lpstr>Chapter 5 – Map &amp; Dictionary</vt:lpstr>
      <vt:lpstr>Chapter 6 – Compound Types</vt:lpstr>
      <vt:lpstr>Go</vt:lpstr>
      <vt:lpstr>C++</vt:lpstr>
      <vt:lpstr>Reference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4 – JavaScript</dc:title>
  <dc:creator>LS</dc:creator>
  <cp:lastModifiedBy>Another User</cp:lastModifiedBy>
  <cp:revision>1072</cp:revision>
  <dcterms:created xsi:type="dcterms:W3CDTF">2016-01-09T12:23:22Z</dcterms:created>
  <dcterms:modified xsi:type="dcterms:W3CDTF">2017-09-19T13:32:55Z</dcterms:modified>
</cp:coreProperties>
</file>